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3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329"/>
            <a:ext cx="9144000" cy="51441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8 – 9, 2017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8172"/>
            <a:ext cx="9144000" cy="5135328"/>
            <a:chOff x="0" y="8172"/>
            <a:chExt cx="9144000" cy="51353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172"/>
              <a:ext cx="9144000" cy="685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809" y="180255"/>
              <a:ext cx="1115498" cy="5130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55" y="149998"/>
              <a:ext cx="1474749" cy="340421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805172"/>
              <a:ext cx="9144000" cy="338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329"/>
            <a:ext cx="9144000" cy="51441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76435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 smtClean="0"/>
              <a:t>Header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379773"/>
            <a:ext cx="8613402" cy="3221799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dolor sit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quam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Quisque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ligula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ullamcorper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posuere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mattis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lacus.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Suspendisse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ex.</a:t>
            </a:r>
          </a:p>
          <a:p>
            <a:pPr algn="l"/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aliquet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molestie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In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auctor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efficitur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sollicitudin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Duis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ante,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nec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Etiam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scelerisque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lacus,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libero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lobortis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quam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euismod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vitae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8172"/>
            <a:ext cx="9144000" cy="5135328"/>
            <a:chOff x="0" y="8172"/>
            <a:chExt cx="9144000" cy="513532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172"/>
              <a:ext cx="9144000" cy="685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809" y="180255"/>
              <a:ext cx="1115498" cy="5130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55" y="149998"/>
              <a:ext cx="1474749" cy="34042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805172"/>
              <a:ext cx="9144000" cy="338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11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d_BCK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9" r="8339"/>
          <a:stretch/>
        </p:blipFill>
        <p:spPr>
          <a:xfrm>
            <a:off x="0" y="-329"/>
            <a:ext cx="9144000" cy="51441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76435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 smtClean="0"/>
              <a:t>Header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379773"/>
            <a:ext cx="8613402" cy="322179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Item 4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8172"/>
            <a:ext cx="9144000" cy="5135328"/>
            <a:chOff x="0" y="8172"/>
            <a:chExt cx="9144000" cy="513532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172"/>
              <a:ext cx="9144000" cy="685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809" y="180255"/>
              <a:ext cx="1115498" cy="51309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55" y="149998"/>
              <a:ext cx="1474749" cy="34042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805172"/>
              <a:ext cx="9144000" cy="338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379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105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Name of Presentation</vt:lpstr>
      <vt:lpstr>Header</vt:lpstr>
      <vt:lpstr>Header</vt:lpstr>
    </vt:vector>
  </TitlesOfParts>
  <Company>University of New Mexico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Alexander Roessner</cp:lastModifiedBy>
  <cp:revision>8</cp:revision>
  <dcterms:created xsi:type="dcterms:W3CDTF">2015-05-11T15:44:37Z</dcterms:created>
  <dcterms:modified xsi:type="dcterms:W3CDTF">2017-05-03T19:43:55Z</dcterms:modified>
</cp:coreProperties>
</file>