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17D"/>
    <a:srgbClr val="00A3DB"/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6"/>
    <p:restoredTop sz="94699"/>
  </p:normalViewPr>
  <p:slideViewPr>
    <p:cSldViewPr snapToGrid="0" snapToObjects="1">
      <p:cViewPr>
        <p:scale>
          <a:sx n="92" d="100"/>
          <a:sy n="92" d="100"/>
        </p:scale>
        <p:origin x="3280" y="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438"/>
            <a:ext cx="9144000" cy="685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8 – 9, 2017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-1" y="-1399"/>
            <a:ext cx="9144001" cy="6859837"/>
            <a:chOff x="-1" y="-1399"/>
            <a:chExt cx="9144001" cy="685983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1" r="11841"/>
            <a:stretch/>
          </p:blipFill>
          <p:spPr>
            <a:xfrm>
              <a:off x="-1" y="-1399"/>
              <a:ext cx="9144001" cy="89862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16" y="229258"/>
              <a:ext cx="1487440" cy="68417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3651" y="240342"/>
              <a:ext cx="1810597" cy="41794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76" t="-2602" r="20276" b="20314"/>
            <a:stretch/>
          </p:blipFill>
          <p:spPr>
            <a:xfrm>
              <a:off x="0" y="6390133"/>
              <a:ext cx="9144000" cy="4683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438"/>
            <a:ext cx="9144000" cy="685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6" y="1019138"/>
            <a:ext cx="8613403" cy="820559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Header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839698"/>
            <a:ext cx="8613402" cy="429573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dolor sit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quam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Quisque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ligula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ullamcorper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posuere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mattis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lacus.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Suspendisse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ex.</a:t>
            </a:r>
          </a:p>
          <a:p>
            <a:pPr algn="l"/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aliquet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molestie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In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auctor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efficitur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sollicitudin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ante,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nec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Etiam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scelerisque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lacus,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libero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lobortis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quam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euismod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vitae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1" y="-1399"/>
            <a:ext cx="9144001" cy="6859837"/>
            <a:chOff x="-1" y="-1399"/>
            <a:chExt cx="9144001" cy="685983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1" r="11841"/>
            <a:stretch/>
          </p:blipFill>
          <p:spPr>
            <a:xfrm>
              <a:off x="-1" y="-1399"/>
              <a:ext cx="9144001" cy="89862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16" y="229258"/>
              <a:ext cx="1487440" cy="68417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3651" y="240342"/>
              <a:ext cx="1810597" cy="41794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76" t="-2602" r="20276" b="20314"/>
            <a:stretch/>
          </p:blipFill>
          <p:spPr>
            <a:xfrm>
              <a:off x="0" y="6390133"/>
              <a:ext cx="9144000" cy="4683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11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438"/>
            <a:ext cx="9144000" cy="6858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6" y="1019138"/>
            <a:ext cx="8613403" cy="820559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Header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839698"/>
            <a:ext cx="8613402" cy="429573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1" y="-1399"/>
            <a:ext cx="9144001" cy="6859837"/>
            <a:chOff x="-1" y="-1399"/>
            <a:chExt cx="9144001" cy="685983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1" r="11841"/>
            <a:stretch/>
          </p:blipFill>
          <p:spPr>
            <a:xfrm>
              <a:off x="-1" y="-1399"/>
              <a:ext cx="9144001" cy="89862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16" y="229258"/>
              <a:ext cx="1487440" cy="68417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3651" y="240342"/>
              <a:ext cx="1810597" cy="41794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76" t="-2602" r="20276" b="20314"/>
            <a:stretch/>
          </p:blipFill>
          <p:spPr>
            <a:xfrm>
              <a:off x="0" y="6390133"/>
              <a:ext cx="9144000" cy="4683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379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105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Name of Presentation</vt:lpstr>
      <vt:lpstr>Header</vt:lpstr>
      <vt:lpstr>Header</vt:lpstr>
    </vt:vector>
  </TitlesOfParts>
  <Company>University of New Mexico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Alexander Roessner</cp:lastModifiedBy>
  <cp:revision>10</cp:revision>
  <dcterms:created xsi:type="dcterms:W3CDTF">2015-05-11T15:44:37Z</dcterms:created>
  <dcterms:modified xsi:type="dcterms:W3CDTF">2017-05-03T19:49:32Z</dcterms:modified>
</cp:coreProperties>
</file>