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65C6"/>
    <a:srgbClr val="B926A1"/>
    <a:srgbClr val="D5C6E8"/>
    <a:srgbClr val="D9D9D9"/>
    <a:srgbClr val="FDFDFD"/>
    <a:srgbClr val="B1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2"/>
    <p:restoredTop sz="94701"/>
  </p:normalViewPr>
  <p:slideViewPr>
    <p:cSldViewPr snapToGrid="0" snapToObjects="1">
      <p:cViewPr>
        <p:scale>
          <a:sx n="149" d="100"/>
          <a:sy n="149" d="100"/>
        </p:scale>
        <p:origin x="1544" y="8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814D4-8CDB-0447-92E2-D82C6974FA13}" type="datetimeFigureOut">
              <a:rPr lang="en-US" smtClean="0"/>
              <a:t>1/24/19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AFF6-02B1-8D48-AC00-B390C628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3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6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8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0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5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4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4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4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8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2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8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5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6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8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2B23FCBE-5990-4543-BC5B-5331FFDBDF12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D429A87-7DC0-094A-B00B-17590A55DDE6}"/>
                </a:ext>
              </a:extLst>
            </p:cNvPr>
            <p:cNvSpPr/>
            <p:nvPr/>
          </p:nvSpPr>
          <p:spPr>
            <a:xfrm>
              <a:off x="2635" y="0"/>
              <a:ext cx="9141365" cy="5143500"/>
            </a:xfrm>
            <a:prstGeom prst="rect">
              <a:avLst/>
            </a:prstGeom>
            <a:gradFill flip="none" rotWithShape="1">
              <a:gsLst>
                <a:gs pos="0">
                  <a:srgbClr val="D5C6E8"/>
                </a:gs>
                <a:gs pos="100000">
                  <a:srgbClr val="FDFDFD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9CDB741-70E4-524A-BFF0-A99DD3B8344A}"/>
                </a:ext>
              </a:extLst>
            </p:cNvPr>
            <p:cNvGrpSpPr/>
            <p:nvPr/>
          </p:nvGrpSpPr>
          <p:grpSpPr>
            <a:xfrm>
              <a:off x="0" y="0"/>
              <a:ext cx="9141365" cy="5143500"/>
              <a:chOff x="0" y="0"/>
              <a:chExt cx="9141365" cy="5143500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4DAD3B6B-CC99-F844-B7DC-E1B46C15C517}"/>
                  </a:ext>
                </a:extLst>
              </p:cNvPr>
              <p:cNvGrpSpPr/>
              <p:nvPr/>
            </p:nvGrpSpPr>
            <p:grpSpPr>
              <a:xfrm>
                <a:off x="2635" y="0"/>
                <a:ext cx="9138730" cy="913873"/>
                <a:chOff x="-248574" y="-1276578"/>
                <a:chExt cx="9138730" cy="913873"/>
              </a:xfrm>
              <a:effectLst>
                <a:glow rad="63500">
                  <a:srgbClr val="D8117D">
                    <a:alpha val="40000"/>
                  </a:srgbClr>
                </a:glow>
              </a:effectLst>
            </p:grpSpPr>
            <p:pic>
              <p:nvPicPr>
                <p:cNvPr id="19" name="Picture 18">
                  <a:extLst>
                    <a:ext uri="{FF2B5EF4-FFF2-40B4-BE49-F238E27FC236}">
                      <a16:creationId xmlns:a16="http://schemas.microsoft.com/office/drawing/2014/main" id="{B25926BA-1ADC-DA48-AA39-FBA85B1E027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">
                  <a:alphaModFix/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saturation sat="25000"/>
                          </a14:imgEffect>
                          <a14:imgEffect>
                            <a14:brightnessContrast bright="5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-248574" y="-1276578"/>
                  <a:ext cx="9138730" cy="913873"/>
                </a:xfrm>
                <a:prstGeom prst="rect">
                  <a:avLst/>
                </a:prstGeom>
                <a:effectLst>
                  <a:softEdge rad="0"/>
                </a:effectLst>
              </p:spPr>
            </p:pic>
            <p:pic>
              <p:nvPicPr>
                <p:cNvPr id="20" name="Picture 19">
                  <a:extLst>
                    <a:ext uri="{FF2B5EF4-FFF2-40B4-BE49-F238E27FC236}">
                      <a16:creationId xmlns:a16="http://schemas.microsoft.com/office/drawing/2014/main" id="{BFEADCA9-F90B-AA4D-8DFF-EAA46A4B6CF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4744" y="-1133859"/>
                  <a:ext cx="1420084" cy="684177"/>
                </a:xfrm>
                <a:prstGeom prst="rect">
                  <a:avLst/>
                </a:prstGeom>
              </p:spPr>
            </p:pic>
            <p:pic>
              <p:nvPicPr>
                <p:cNvPr id="21" name="Picture 20">
                  <a:extLst>
                    <a:ext uri="{FF2B5EF4-FFF2-40B4-BE49-F238E27FC236}">
                      <a16:creationId xmlns:a16="http://schemas.microsoft.com/office/drawing/2014/main" id="{F6C46E6E-D0E3-8649-AC86-243F1BFB0B4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891184" y="-999861"/>
                  <a:ext cx="631613" cy="416179"/>
                </a:xfrm>
                <a:prstGeom prst="rect">
                  <a:avLst/>
                </a:prstGeom>
              </p:spPr>
            </p:pic>
          </p:grp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D4FF4E6E-3A39-4A46-91EB-F15A7EA2A5FB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25000"/>
                        </a14:imgEffect>
                        <a14:imgEffect>
                          <a14:brightnessContrast bright="5000"/>
                        </a14:imgEffect>
                      </a14:imgLayer>
                    </a14:imgProps>
                  </a:ext>
                </a:extLst>
              </a:blip>
              <a:srcRect t="15000" b="35000"/>
              <a:stretch/>
            </p:blipFill>
            <p:spPr>
              <a:xfrm flipH="1">
                <a:off x="0" y="4686300"/>
                <a:ext cx="9138730" cy="457200"/>
              </a:xfrm>
              <a:prstGeom prst="rect">
                <a:avLst/>
              </a:prstGeom>
              <a:effectLst>
                <a:glow rad="63500">
                  <a:schemeClr val="accent5">
                    <a:satMod val="175000"/>
                    <a:alpha val="40000"/>
                  </a:schemeClr>
                </a:glow>
                <a:softEdge rad="0"/>
              </a:effectLst>
            </p:spPr>
          </p:pic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365C6"/>
                </a:solidFill>
              </a:rPr>
              <a:t>Name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B926A1"/>
                </a:solidFill>
              </a:rPr>
              <a:t>June 6 – 7, 2019</a:t>
            </a:r>
          </a:p>
        </p:txBody>
      </p:sp>
    </p:spTree>
    <p:extLst>
      <p:ext uri="{BB962C8B-B14F-4D97-AF65-F5344CB8AC3E}">
        <p14:creationId xmlns:p14="http://schemas.microsoft.com/office/powerpoint/2010/main" val="182134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13D38D61-0D40-AD45-825B-95FBDCCCF5DE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3FD204DE-BEEC-284A-A0E9-067F1DD45AAE}"/>
                </a:ext>
              </a:extLst>
            </p:cNvPr>
            <p:cNvSpPr/>
            <p:nvPr/>
          </p:nvSpPr>
          <p:spPr>
            <a:xfrm>
              <a:off x="2635" y="0"/>
              <a:ext cx="9141365" cy="5143500"/>
            </a:xfrm>
            <a:prstGeom prst="rect">
              <a:avLst/>
            </a:prstGeom>
            <a:gradFill flip="none" rotWithShape="1">
              <a:gsLst>
                <a:gs pos="0">
                  <a:srgbClr val="D5C6E8"/>
                </a:gs>
                <a:gs pos="100000">
                  <a:srgbClr val="FDFDFD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0A0E346-438C-E84F-A96A-AAFC632DD49C}"/>
                </a:ext>
              </a:extLst>
            </p:cNvPr>
            <p:cNvGrpSpPr/>
            <p:nvPr/>
          </p:nvGrpSpPr>
          <p:grpSpPr>
            <a:xfrm>
              <a:off x="0" y="0"/>
              <a:ext cx="9141365" cy="5143500"/>
              <a:chOff x="0" y="0"/>
              <a:chExt cx="9141365" cy="5143500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49D9699F-37AE-A749-B2F5-98B02F43CE56}"/>
                  </a:ext>
                </a:extLst>
              </p:cNvPr>
              <p:cNvGrpSpPr/>
              <p:nvPr/>
            </p:nvGrpSpPr>
            <p:grpSpPr>
              <a:xfrm>
                <a:off x="2635" y="0"/>
                <a:ext cx="9138730" cy="913873"/>
                <a:chOff x="-248574" y="-1276578"/>
                <a:chExt cx="9138730" cy="913873"/>
              </a:xfrm>
              <a:effectLst>
                <a:glow rad="63500">
                  <a:srgbClr val="D8117D">
                    <a:alpha val="40000"/>
                  </a:srgbClr>
                </a:glow>
              </a:effectLst>
            </p:grpSpPr>
            <p:pic>
              <p:nvPicPr>
                <p:cNvPr id="30" name="Picture 29">
                  <a:extLst>
                    <a:ext uri="{FF2B5EF4-FFF2-40B4-BE49-F238E27FC236}">
                      <a16:creationId xmlns:a16="http://schemas.microsoft.com/office/drawing/2014/main" id="{9E1A7838-A158-D34C-A82B-23E015B1AC9E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">
                  <a:alphaModFix/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saturation sat="25000"/>
                          </a14:imgEffect>
                          <a14:imgEffect>
                            <a14:brightnessContrast bright="5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-248574" y="-1276578"/>
                  <a:ext cx="9138730" cy="913873"/>
                </a:xfrm>
                <a:prstGeom prst="rect">
                  <a:avLst/>
                </a:prstGeom>
                <a:effectLst>
                  <a:softEdge rad="0"/>
                </a:effectLst>
              </p:spPr>
            </p:pic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7F31791C-BAA9-DA41-AFE4-9584FC9C7FC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4744" y="-1133859"/>
                  <a:ext cx="1420084" cy="684177"/>
                </a:xfrm>
                <a:prstGeom prst="rect">
                  <a:avLst/>
                </a:prstGeom>
              </p:spPr>
            </p:pic>
            <p:pic>
              <p:nvPicPr>
                <p:cNvPr id="32" name="Picture 31">
                  <a:extLst>
                    <a:ext uri="{FF2B5EF4-FFF2-40B4-BE49-F238E27FC236}">
                      <a16:creationId xmlns:a16="http://schemas.microsoft.com/office/drawing/2014/main" id="{1A97F189-D154-8747-8495-A3DABDFA75C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891184" y="-999861"/>
                  <a:ext cx="631613" cy="416179"/>
                </a:xfrm>
                <a:prstGeom prst="rect">
                  <a:avLst/>
                </a:prstGeom>
              </p:spPr>
            </p:pic>
          </p:grp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45D74463-470B-474E-8C10-DF59757A7B9A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25000"/>
                        </a14:imgEffect>
                        <a14:imgEffect>
                          <a14:brightnessContrast bright="5000"/>
                        </a14:imgEffect>
                      </a14:imgLayer>
                    </a14:imgProps>
                  </a:ext>
                </a:extLst>
              </a:blip>
              <a:srcRect t="15000" b="35000"/>
              <a:stretch/>
            </p:blipFill>
            <p:spPr>
              <a:xfrm flipH="1">
                <a:off x="0" y="4686300"/>
                <a:ext cx="9138730" cy="457200"/>
              </a:xfrm>
              <a:prstGeom prst="rect">
                <a:avLst/>
              </a:prstGeom>
              <a:effectLst>
                <a:glow rad="63500">
                  <a:schemeClr val="accent5">
                    <a:satMod val="175000"/>
                    <a:alpha val="40000"/>
                  </a:schemeClr>
                </a:glow>
                <a:softEdge rad="0"/>
              </a:effectLst>
            </p:spPr>
          </p:pic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845" y="969613"/>
            <a:ext cx="8613403" cy="615419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3600" dirty="0">
                <a:solidFill>
                  <a:srgbClr val="6365C6"/>
                </a:solidFill>
              </a:rPr>
              <a:t>Header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845" y="1535507"/>
            <a:ext cx="8613402" cy="3066065"/>
          </a:xfrm>
        </p:spPr>
        <p:txBody>
          <a:bodyPr>
            <a:noAutofit/>
          </a:bodyPr>
          <a:lstStyle/>
          <a:p>
            <a:pPr algn="l"/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dolor sit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consectetur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Sed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quam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sodales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sodales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Quisque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ligula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ullamcorper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posuere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mattis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lacus.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Suspendisse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ex.</a:t>
            </a:r>
          </a:p>
          <a:p>
            <a:pPr algn="l"/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aliquet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molestie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hendrerit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auctor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nisi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efficitur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sollicitudin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Duis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ante,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nec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porttitor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justo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Etiam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scelerisque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porttitor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lacus,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libero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lobortis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finibus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quam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euismod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</a:t>
            </a:r>
          </a:p>
        </p:txBody>
      </p:sp>
    </p:spTree>
    <p:extLst>
      <p:ext uri="{BB962C8B-B14F-4D97-AF65-F5344CB8AC3E}">
        <p14:creationId xmlns:p14="http://schemas.microsoft.com/office/powerpoint/2010/main" val="220112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7AB50550-D2E5-1342-B8D1-2EB86FBA9CC0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2E516440-14BB-5642-9760-634E1C989D22}"/>
                </a:ext>
              </a:extLst>
            </p:cNvPr>
            <p:cNvSpPr/>
            <p:nvPr/>
          </p:nvSpPr>
          <p:spPr>
            <a:xfrm>
              <a:off x="2635" y="0"/>
              <a:ext cx="9141365" cy="5143500"/>
            </a:xfrm>
            <a:prstGeom prst="rect">
              <a:avLst/>
            </a:prstGeom>
            <a:gradFill flip="none" rotWithShape="1">
              <a:gsLst>
                <a:gs pos="0">
                  <a:srgbClr val="D5C6E8"/>
                </a:gs>
                <a:gs pos="100000">
                  <a:srgbClr val="FDFDFD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EB61E9D-F6CE-3E40-BF75-D0B8E3CC761D}"/>
                </a:ext>
              </a:extLst>
            </p:cNvPr>
            <p:cNvGrpSpPr/>
            <p:nvPr/>
          </p:nvGrpSpPr>
          <p:grpSpPr>
            <a:xfrm>
              <a:off x="0" y="0"/>
              <a:ext cx="9141365" cy="5143500"/>
              <a:chOff x="0" y="0"/>
              <a:chExt cx="9141365" cy="5143500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689C28A2-045F-8848-AB7C-7E29C535779B}"/>
                  </a:ext>
                </a:extLst>
              </p:cNvPr>
              <p:cNvGrpSpPr/>
              <p:nvPr/>
            </p:nvGrpSpPr>
            <p:grpSpPr>
              <a:xfrm>
                <a:off x="2635" y="0"/>
                <a:ext cx="9138730" cy="913873"/>
                <a:chOff x="-248574" y="-1276578"/>
                <a:chExt cx="9138730" cy="913873"/>
              </a:xfrm>
              <a:effectLst>
                <a:glow rad="63500">
                  <a:srgbClr val="D8117D">
                    <a:alpha val="40000"/>
                  </a:srgbClr>
                </a:glow>
              </a:effectLst>
            </p:grpSpPr>
            <p:pic>
              <p:nvPicPr>
                <p:cNvPr id="30" name="Picture 29">
                  <a:extLst>
                    <a:ext uri="{FF2B5EF4-FFF2-40B4-BE49-F238E27FC236}">
                      <a16:creationId xmlns:a16="http://schemas.microsoft.com/office/drawing/2014/main" id="{183A4F11-968A-2147-9B32-CF076DFB7B9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">
                  <a:alphaModFix/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saturation sat="25000"/>
                          </a14:imgEffect>
                          <a14:imgEffect>
                            <a14:brightnessContrast bright="5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-248574" y="-1276578"/>
                  <a:ext cx="9138730" cy="913873"/>
                </a:xfrm>
                <a:prstGeom prst="rect">
                  <a:avLst/>
                </a:prstGeom>
                <a:effectLst>
                  <a:softEdge rad="0"/>
                </a:effectLst>
              </p:spPr>
            </p:pic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B4857DB7-0B14-9648-90AF-52D34996526E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4744" y="-1133859"/>
                  <a:ext cx="1420084" cy="684177"/>
                </a:xfrm>
                <a:prstGeom prst="rect">
                  <a:avLst/>
                </a:prstGeom>
              </p:spPr>
            </p:pic>
            <p:pic>
              <p:nvPicPr>
                <p:cNvPr id="32" name="Picture 31">
                  <a:extLst>
                    <a:ext uri="{FF2B5EF4-FFF2-40B4-BE49-F238E27FC236}">
                      <a16:creationId xmlns:a16="http://schemas.microsoft.com/office/drawing/2014/main" id="{D367320A-3C25-D34B-BF98-34538C54CE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891184" y="-999861"/>
                  <a:ext cx="631613" cy="416179"/>
                </a:xfrm>
                <a:prstGeom prst="rect">
                  <a:avLst/>
                </a:prstGeom>
              </p:spPr>
            </p:pic>
          </p:grpSp>
          <p:pic>
            <p:nvPicPr>
              <p:cNvPr id="29" name="Picture 28">
                <a:extLst>
                  <a:ext uri="{FF2B5EF4-FFF2-40B4-BE49-F238E27FC236}">
                    <a16:creationId xmlns:a16="http://schemas.microsoft.com/office/drawing/2014/main" id="{C53A7EA0-E132-CA4E-83B4-D0473FDF0E39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25000"/>
                        </a14:imgEffect>
                        <a14:imgEffect>
                          <a14:brightnessContrast bright="5000"/>
                        </a14:imgEffect>
                      </a14:imgLayer>
                    </a14:imgProps>
                  </a:ext>
                </a:extLst>
              </a:blip>
              <a:srcRect t="15000" b="35000"/>
              <a:stretch/>
            </p:blipFill>
            <p:spPr>
              <a:xfrm flipH="1">
                <a:off x="0" y="4686300"/>
                <a:ext cx="9138730" cy="457200"/>
              </a:xfrm>
              <a:prstGeom prst="rect">
                <a:avLst/>
              </a:prstGeom>
              <a:effectLst>
                <a:glow rad="63500">
                  <a:schemeClr val="accent5">
                    <a:satMod val="175000"/>
                    <a:alpha val="40000"/>
                  </a:schemeClr>
                </a:glow>
                <a:softEdge rad="0"/>
              </a:effectLst>
            </p:spPr>
          </p:pic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845" y="969613"/>
            <a:ext cx="8613403" cy="615419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3600" dirty="0">
                <a:solidFill>
                  <a:srgbClr val="6365C6"/>
                </a:solidFill>
              </a:rPr>
              <a:t>Header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845" y="1535507"/>
            <a:ext cx="8613402" cy="3066065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Item 1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Item 2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Item 3</a:t>
            </a:r>
          </a:p>
          <a:p>
            <a:pPr marL="457200" indent="-457200" algn="l">
              <a:buFont typeface="Arial"/>
              <a:buChar char="•"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Item 4</a:t>
            </a:r>
          </a:p>
        </p:txBody>
      </p:sp>
    </p:spTree>
    <p:extLst>
      <p:ext uri="{BB962C8B-B14F-4D97-AF65-F5344CB8AC3E}">
        <p14:creationId xmlns:p14="http://schemas.microsoft.com/office/powerpoint/2010/main" val="3303794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>
            <a:extLst>
              <a:ext uri="{FF2B5EF4-FFF2-40B4-BE49-F238E27FC236}">
                <a16:creationId xmlns:a16="http://schemas.microsoft.com/office/drawing/2014/main" id="{C5E5A6EB-2316-1A43-8BAA-303DA26B56F7}"/>
              </a:ext>
            </a:extLst>
          </p:cNvPr>
          <p:cNvGrpSpPr/>
          <p:nvPr/>
        </p:nvGrpSpPr>
        <p:grpSpPr>
          <a:xfrm>
            <a:off x="0" y="0"/>
            <a:ext cx="9144000" cy="5143500"/>
            <a:chOff x="0" y="0"/>
            <a:chExt cx="9144000" cy="514350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EDA717F4-D575-B248-AB65-591B5BFA2DB4}"/>
                </a:ext>
              </a:extLst>
            </p:cNvPr>
            <p:cNvSpPr/>
            <p:nvPr/>
          </p:nvSpPr>
          <p:spPr>
            <a:xfrm>
              <a:off x="2635" y="0"/>
              <a:ext cx="9141365" cy="5143500"/>
            </a:xfrm>
            <a:prstGeom prst="rect">
              <a:avLst/>
            </a:prstGeom>
            <a:gradFill flip="none" rotWithShape="1">
              <a:gsLst>
                <a:gs pos="0">
                  <a:srgbClr val="D5C6E8"/>
                </a:gs>
                <a:gs pos="100000">
                  <a:srgbClr val="FDFDFD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68267024-4918-B84F-A23C-0B99B60A7F85}"/>
                </a:ext>
              </a:extLst>
            </p:cNvPr>
            <p:cNvGrpSpPr/>
            <p:nvPr/>
          </p:nvGrpSpPr>
          <p:grpSpPr>
            <a:xfrm>
              <a:off x="0" y="0"/>
              <a:ext cx="9141365" cy="5143500"/>
              <a:chOff x="0" y="0"/>
              <a:chExt cx="9141365" cy="5143500"/>
            </a:xfrm>
          </p:grpSpPr>
          <p:grpSp>
            <p:nvGrpSpPr>
              <p:cNvPr id="23" name="Group 22">
                <a:extLst>
                  <a:ext uri="{FF2B5EF4-FFF2-40B4-BE49-F238E27FC236}">
                    <a16:creationId xmlns:a16="http://schemas.microsoft.com/office/drawing/2014/main" id="{D0FFC0DB-5AF8-3443-BE51-5E12B1CC6261}"/>
                  </a:ext>
                </a:extLst>
              </p:cNvPr>
              <p:cNvGrpSpPr/>
              <p:nvPr/>
            </p:nvGrpSpPr>
            <p:grpSpPr>
              <a:xfrm>
                <a:off x="2635" y="0"/>
                <a:ext cx="9138730" cy="913873"/>
                <a:chOff x="-248574" y="-1276578"/>
                <a:chExt cx="9138730" cy="913873"/>
              </a:xfrm>
              <a:effectLst>
                <a:glow rad="63500">
                  <a:srgbClr val="D8117D">
                    <a:alpha val="40000"/>
                  </a:srgbClr>
                </a:glow>
              </a:effectLst>
            </p:grpSpPr>
            <p:pic>
              <p:nvPicPr>
                <p:cNvPr id="25" name="Picture 24">
                  <a:extLst>
                    <a:ext uri="{FF2B5EF4-FFF2-40B4-BE49-F238E27FC236}">
                      <a16:creationId xmlns:a16="http://schemas.microsoft.com/office/drawing/2014/main" id="{C6EF5F88-694A-8A4B-8F90-0EB9302EB217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">
                  <a:alphaModFix/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saturation sat="25000"/>
                          </a14:imgEffect>
                          <a14:imgEffect>
                            <a14:brightnessContrast bright="5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-248574" y="-1276578"/>
                  <a:ext cx="9138730" cy="913873"/>
                </a:xfrm>
                <a:prstGeom prst="rect">
                  <a:avLst/>
                </a:prstGeom>
                <a:effectLst>
                  <a:softEdge rad="0"/>
                </a:effectLst>
              </p:spPr>
            </p:pic>
            <p:pic>
              <p:nvPicPr>
                <p:cNvPr id="28" name="Picture 27">
                  <a:extLst>
                    <a:ext uri="{FF2B5EF4-FFF2-40B4-BE49-F238E27FC236}">
                      <a16:creationId xmlns:a16="http://schemas.microsoft.com/office/drawing/2014/main" id="{B780F267-4A05-454E-B478-7C51B1DEF5F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4744" y="-1133859"/>
                  <a:ext cx="1420084" cy="684177"/>
                </a:xfrm>
                <a:prstGeom prst="rect">
                  <a:avLst/>
                </a:prstGeom>
              </p:spPr>
            </p:pic>
            <p:pic>
              <p:nvPicPr>
                <p:cNvPr id="32" name="Picture 31">
                  <a:extLst>
                    <a:ext uri="{FF2B5EF4-FFF2-40B4-BE49-F238E27FC236}">
                      <a16:creationId xmlns:a16="http://schemas.microsoft.com/office/drawing/2014/main" id="{257F9908-8278-5D45-AE30-1A2A44BF2444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891184" y="-999861"/>
                  <a:ext cx="631613" cy="416179"/>
                </a:xfrm>
                <a:prstGeom prst="rect">
                  <a:avLst/>
                </a:prstGeom>
              </p:spPr>
            </p:pic>
          </p:grpSp>
          <p:pic>
            <p:nvPicPr>
              <p:cNvPr id="24" name="Picture 23">
                <a:extLst>
                  <a:ext uri="{FF2B5EF4-FFF2-40B4-BE49-F238E27FC236}">
                    <a16:creationId xmlns:a16="http://schemas.microsoft.com/office/drawing/2014/main" id="{DB9C2573-4E0A-7E48-9C08-E0B44DF089E5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25000"/>
                        </a14:imgEffect>
                        <a14:imgEffect>
                          <a14:brightnessContrast bright="5000"/>
                        </a14:imgEffect>
                      </a14:imgLayer>
                    </a14:imgProps>
                  </a:ext>
                </a:extLst>
              </a:blip>
              <a:srcRect t="15000" b="35000"/>
              <a:stretch/>
            </p:blipFill>
            <p:spPr>
              <a:xfrm flipH="1">
                <a:off x="0" y="4686300"/>
                <a:ext cx="9138730" cy="457200"/>
              </a:xfrm>
              <a:prstGeom prst="rect">
                <a:avLst/>
              </a:prstGeom>
              <a:effectLst>
                <a:glow rad="63500">
                  <a:schemeClr val="accent5">
                    <a:satMod val="175000"/>
                    <a:alpha val="40000"/>
                  </a:schemeClr>
                </a:glow>
                <a:softEdge rad="0"/>
              </a:effectLst>
            </p:spPr>
          </p:pic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365C6"/>
                </a:solidFill>
              </a:rPr>
              <a:t>Thank You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B926A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88333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109</Words>
  <Application>Microsoft Macintosh PowerPoint</Application>
  <PresentationFormat>On-screen Show (16:9)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Name of Presentation</vt:lpstr>
      <vt:lpstr>Header</vt:lpstr>
      <vt:lpstr>Header</vt:lpstr>
      <vt:lpstr>Thank You</vt:lpstr>
    </vt:vector>
  </TitlesOfParts>
  <Company>University of New Mexico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Alexander Lowell Roessner</dc:creator>
  <cp:lastModifiedBy>Alexander Roessner</cp:lastModifiedBy>
  <cp:revision>16</cp:revision>
  <dcterms:created xsi:type="dcterms:W3CDTF">2015-05-11T15:44:37Z</dcterms:created>
  <dcterms:modified xsi:type="dcterms:W3CDTF">2019-01-24T15:31:29Z</dcterms:modified>
</cp:coreProperties>
</file>