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5588"/>
  </p:normalViewPr>
  <p:slideViewPr>
    <p:cSldViewPr snapToGrid="0" snapToObjects="1">
      <p:cViewPr>
        <p:scale>
          <a:sx n="110" d="100"/>
          <a:sy n="110" d="100"/>
        </p:scale>
        <p:origin x="-136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14D4-8CDB-0447-92E2-D82C6974FA1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6AFF6-02B1-8D48-AC00-B390C628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4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8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D05E-59A3-1843-8BCD-0BC2DB22AD0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A155-09BF-5548-8920-F8E746422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335189-D89E-0043-857B-A769091C704C}"/>
              </a:ext>
            </a:extLst>
          </p:cNvPr>
          <p:cNvGrpSpPr/>
          <p:nvPr/>
        </p:nvGrpSpPr>
        <p:grpSpPr>
          <a:xfrm>
            <a:off x="-41843" y="-583624"/>
            <a:ext cx="9196241" cy="5739824"/>
            <a:chOff x="-41843" y="-583624"/>
            <a:chExt cx="9196241" cy="57398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4C4E86-FB59-994F-96C2-0E6F0714C55B}"/>
                </a:ext>
              </a:extLst>
            </p:cNvPr>
            <p:cNvSpPr/>
            <p:nvPr/>
          </p:nvSpPr>
          <p:spPr>
            <a:xfrm>
              <a:off x="-41842" y="-34908"/>
              <a:ext cx="9196240" cy="5178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099774-9D32-304A-A405-8D848E70DB17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 t="64576"/>
            <a:stretch/>
          </p:blipFill>
          <p:spPr>
            <a:xfrm flipV="1">
              <a:off x="-40013" y="-583624"/>
              <a:ext cx="9194410" cy="91440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32B38B9-2142-D546-A8B6-342D0396C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5800" y="159426"/>
              <a:ext cx="1426464" cy="67043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6BDB220-A1CA-474E-A0C9-07819DDFEEFB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82231"/>
            <a:stretch/>
          </p:blipFill>
          <p:spPr>
            <a:xfrm flipH="1">
              <a:off x="-41843" y="46881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A75D41-C2B3-5841-ADC4-DFCAE900F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054393" y="212445"/>
              <a:ext cx="807613" cy="5644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926A1"/>
                </a:solidFill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82134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D076A9-3625-6D48-A576-8351720DDD76}"/>
              </a:ext>
            </a:extLst>
          </p:cNvPr>
          <p:cNvGrpSpPr/>
          <p:nvPr/>
        </p:nvGrpSpPr>
        <p:grpSpPr>
          <a:xfrm>
            <a:off x="-41843" y="-583624"/>
            <a:ext cx="9196241" cy="5739824"/>
            <a:chOff x="-41843" y="-583624"/>
            <a:chExt cx="9196241" cy="57398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8EFBD9-3CBF-844D-90F3-C93BEAEBF4E2}"/>
                </a:ext>
              </a:extLst>
            </p:cNvPr>
            <p:cNvSpPr/>
            <p:nvPr/>
          </p:nvSpPr>
          <p:spPr>
            <a:xfrm>
              <a:off x="-41842" y="-34908"/>
              <a:ext cx="9196240" cy="5178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32BA34-7A47-8449-AD68-709B49560DE7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 t="64576"/>
            <a:stretch/>
          </p:blipFill>
          <p:spPr>
            <a:xfrm flipV="1">
              <a:off x="-40013" y="-583624"/>
              <a:ext cx="9194410" cy="91440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F5F8A32-81BB-4046-89F3-CD30E0817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5800" y="159426"/>
              <a:ext cx="1426464" cy="6704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327996-4054-4844-B31A-70C160B2496C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82231"/>
            <a:stretch/>
          </p:blipFill>
          <p:spPr>
            <a:xfrm flipH="1">
              <a:off x="-41843" y="46881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FA3D0D7-8AD5-2443-A2F1-027A52989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054393" y="212445"/>
              <a:ext cx="807613" cy="5644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45" y="969613"/>
            <a:ext cx="8613403" cy="61541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6365C6"/>
                </a:solidFill>
              </a:rPr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845" y="1535507"/>
            <a:ext cx="8613402" cy="3066065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</a:rPr>
              <a:t>Lorem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ipsum</a:t>
            </a:r>
            <a:r>
              <a:rPr lang="en-US" sz="2000" dirty="0">
                <a:solidFill>
                  <a:schemeClr val="bg1"/>
                </a:solidFill>
              </a:rPr>
              <a:t> dolor sit </a:t>
            </a:r>
            <a:r>
              <a:rPr lang="en-US" sz="2000" dirty="0" err="1">
                <a:solidFill>
                  <a:schemeClr val="bg1"/>
                </a:solidFill>
              </a:rPr>
              <a:t>amet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consectetur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adipiscing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elit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Sed</a:t>
            </a:r>
            <a:r>
              <a:rPr lang="en-US" sz="2000" dirty="0">
                <a:solidFill>
                  <a:schemeClr val="bg1"/>
                </a:solidFill>
              </a:rPr>
              <a:t> ac </a:t>
            </a:r>
            <a:r>
              <a:rPr lang="en-US" sz="2000" dirty="0" err="1">
                <a:solidFill>
                  <a:schemeClr val="bg1"/>
                </a:solidFill>
              </a:rPr>
              <a:t>nibh</a:t>
            </a:r>
            <a:r>
              <a:rPr lang="en-US" sz="2000" dirty="0">
                <a:solidFill>
                  <a:schemeClr val="bg1"/>
                </a:solidFill>
              </a:rPr>
              <a:t> a quam </a:t>
            </a:r>
            <a:r>
              <a:rPr lang="en-US" sz="2000" dirty="0" err="1">
                <a:solidFill>
                  <a:schemeClr val="bg1"/>
                </a:solidFill>
              </a:rPr>
              <a:t>sodales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sodales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Quisque</a:t>
            </a:r>
            <a:r>
              <a:rPr lang="en-US" sz="2000" dirty="0">
                <a:solidFill>
                  <a:schemeClr val="bg1"/>
                </a:solidFill>
              </a:rPr>
              <a:t> sit </a:t>
            </a:r>
            <a:r>
              <a:rPr lang="en-US" sz="2000" dirty="0" err="1">
                <a:solidFill>
                  <a:schemeClr val="bg1"/>
                </a:solidFill>
              </a:rPr>
              <a:t>amet</a:t>
            </a:r>
            <a:r>
              <a:rPr lang="en-US" sz="2000" dirty="0">
                <a:solidFill>
                  <a:schemeClr val="bg1"/>
                </a:solidFill>
              </a:rPr>
              <a:t> ligula </a:t>
            </a:r>
            <a:r>
              <a:rPr lang="en-US" sz="2000" dirty="0" err="1">
                <a:solidFill>
                  <a:schemeClr val="bg1"/>
                </a:solidFill>
              </a:rPr>
              <a:t>ullamcorper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posuere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lectus</a:t>
            </a:r>
            <a:r>
              <a:rPr lang="en-US" sz="2000" dirty="0">
                <a:solidFill>
                  <a:schemeClr val="bg1"/>
                </a:solidFill>
              </a:rPr>
              <a:t> sit </a:t>
            </a:r>
            <a:r>
              <a:rPr lang="en-US" sz="2000" dirty="0" err="1">
                <a:solidFill>
                  <a:schemeClr val="bg1"/>
                </a:solidFill>
              </a:rPr>
              <a:t>amet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mattis</a:t>
            </a:r>
            <a:r>
              <a:rPr lang="en-US" sz="2000" dirty="0">
                <a:solidFill>
                  <a:schemeClr val="bg1"/>
                </a:solidFill>
              </a:rPr>
              <a:t> lacus. </a:t>
            </a:r>
            <a:r>
              <a:rPr lang="en-US" sz="2000" dirty="0" err="1">
                <a:solidFill>
                  <a:schemeClr val="bg1"/>
                </a:solidFill>
              </a:rPr>
              <a:t>Suspendisse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urna</a:t>
            </a:r>
            <a:r>
              <a:rPr lang="en-US" sz="2000" dirty="0">
                <a:solidFill>
                  <a:schemeClr val="bg1"/>
                </a:solidFill>
              </a:rPr>
              <a:t> ex.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</a:rPr>
              <a:t>Praesent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malesuada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aliquet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mauris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molestie</a:t>
            </a:r>
            <a:r>
              <a:rPr lang="en-US" sz="2000" dirty="0">
                <a:solidFill>
                  <a:schemeClr val="bg1"/>
                </a:solidFill>
              </a:rPr>
              <a:t>. In </a:t>
            </a:r>
            <a:r>
              <a:rPr lang="en-US" sz="2000" dirty="0" err="1">
                <a:solidFill>
                  <a:schemeClr val="bg1"/>
                </a:solidFill>
              </a:rPr>
              <a:t>hendrerit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auctor</a:t>
            </a:r>
            <a:r>
              <a:rPr lang="en-US" sz="2000" dirty="0">
                <a:solidFill>
                  <a:schemeClr val="bg1"/>
                </a:solidFill>
              </a:rPr>
              <a:t> nisi </a:t>
            </a:r>
            <a:r>
              <a:rPr lang="en-US" sz="2000" dirty="0" err="1">
                <a:solidFill>
                  <a:schemeClr val="bg1"/>
                </a:solidFill>
              </a:rPr>
              <a:t>efficitur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sollicitudin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Duis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vulputate</a:t>
            </a:r>
            <a:r>
              <a:rPr lang="en-US" sz="2000" dirty="0">
                <a:solidFill>
                  <a:schemeClr val="bg1"/>
                </a:solidFill>
              </a:rPr>
              <a:t> ante, </a:t>
            </a:r>
            <a:r>
              <a:rPr lang="en-US" sz="2000" dirty="0" err="1">
                <a:solidFill>
                  <a:schemeClr val="bg1"/>
                </a:solidFill>
              </a:rPr>
              <a:t>nec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porttitor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justo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Etiam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rutrum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scelerisque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Praesent</a:t>
            </a:r>
            <a:r>
              <a:rPr lang="en-US" sz="2000" dirty="0">
                <a:solidFill>
                  <a:schemeClr val="bg1"/>
                </a:solidFill>
              </a:rPr>
              <a:t> ac </a:t>
            </a:r>
            <a:r>
              <a:rPr lang="en-US" sz="2000" dirty="0" err="1">
                <a:solidFill>
                  <a:schemeClr val="bg1"/>
                </a:solidFill>
              </a:rPr>
              <a:t>porttitor</a:t>
            </a:r>
            <a:r>
              <a:rPr lang="en-US" sz="2000" dirty="0">
                <a:solidFill>
                  <a:schemeClr val="bg1"/>
                </a:solidFill>
              </a:rPr>
              <a:t> lacus,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varius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libero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Praesent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nulla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lobortis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finibus</a:t>
            </a:r>
            <a:r>
              <a:rPr lang="en-US" sz="2000" dirty="0">
                <a:solidFill>
                  <a:schemeClr val="bg1"/>
                </a:solidFill>
              </a:rPr>
              <a:t> quam </a:t>
            </a:r>
            <a:r>
              <a:rPr lang="en-US" sz="2000" dirty="0" err="1">
                <a:solidFill>
                  <a:schemeClr val="bg1"/>
                </a:solidFill>
              </a:rPr>
              <a:t>euismod</a:t>
            </a:r>
            <a:r>
              <a:rPr lang="en-US" sz="2000" dirty="0">
                <a:solidFill>
                  <a:schemeClr val="bg1"/>
                </a:solidFill>
              </a:rPr>
              <a:t> vitae</a:t>
            </a:r>
          </a:p>
        </p:txBody>
      </p:sp>
    </p:spTree>
    <p:extLst>
      <p:ext uri="{BB962C8B-B14F-4D97-AF65-F5344CB8AC3E}">
        <p14:creationId xmlns:p14="http://schemas.microsoft.com/office/powerpoint/2010/main" val="220112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136A2-01C5-2046-AAAA-F8ED8C409FB6}"/>
              </a:ext>
            </a:extLst>
          </p:cNvPr>
          <p:cNvGrpSpPr/>
          <p:nvPr/>
        </p:nvGrpSpPr>
        <p:grpSpPr>
          <a:xfrm>
            <a:off x="-41843" y="-583624"/>
            <a:ext cx="9196241" cy="5739824"/>
            <a:chOff x="-41843" y="-583624"/>
            <a:chExt cx="9196241" cy="57398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6A4016-7187-0343-95B4-39D2B008C8E1}"/>
                </a:ext>
              </a:extLst>
            </p:cNvPr>
            <p:cNvSpPr/>
            <p:nvPr/>
          </p:nvSpPr>
          <p:spPr>
            <a:xfrm>
              <a:off x="-41842" y="-34908"/>
              <a:ext cx="9196240" cy="5178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FAEF4A-F3A4-484C-8FCB-3DC2285375CD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 t="64576"/>
            <a:stretch/>
          </p:blipFill>
          <p:spPr>
            <a:xfrm flipV="1">
              <a:off x="-40013" y="-583624"/>
              <a:ext cx="9194410" cy="91440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EB1A6D-9D6D-2847-9B16-C96571581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5800" y="159426"/>
              <a:ext cx="1426464" cy="6704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C6C165-428F-894D-904C-3B4491EB490D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82231"/>
            <a:stretch/>
          </p:blipFill>
          <p:spPr>
            <a:xfrm flipH="1">
              <a:off x="-41843" y="46881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B95A65-C540-FF4A-B361-367FD91B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054393" y="212445"/>
              <a:ext cx="807613" cy="5644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45" y="969613"/>
            <a:ext cx="8613403" cy="61541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6365C6"/>
                </a:solidFill>
              </a:rPr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845" y="1535507"/>
            <a:ext cx="8613402" cy="306606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Item 1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Sub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Sub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Item 2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Item 3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330379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CFE81-C3FD-394D-881E-BED8F04C6A54}"/>
              </a:ext>
            </a:extLst>
          </p:cNvPr>
          <p:cNvGrpSpPr/>
          <p:nvPr/>
        </p:nvGrpSpPr>
        <p:grpSpPr>
          <a:xfrm>
            <a:off x="-41843" y="-583624"/>
            <a:ext cx="9196241" cy="5739824"/>
            <a:chOff x="-41843" y="-583624"/>
            <a:chExt cx="9196241" cy="57398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0A4BE7-E781-004A-A348-B14A04DCD539}"/>
                </a:ext>
              </a:extLst>
            </p:cNvPr>
            <p:cNvSpPr/>
            <p:nvPr/>
          </p:nvSpPr>
          <p:spPr>
            <a:xfrm>
              <a:off x="-41842" y="-34908"/>
              <a:ext cx="9196240" cy="51784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27CFC0-3F6B-8342-951C-388622334074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 t="64576"/>
            <a:stretch/>
          </p:blipFill>
          <p:spPr>
            <a:xfrm flipV="1">
              <a:off x="-40013" y="-583624"/>
              <a:ext cx="9194410" cy="91440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B195BB-7169-4F4C-B86A-444D62C96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5800" y="159426"/>
              <a:ext cx="1426464" cy="6704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5B17D66-BEBF-0145-9991-E620CBACABC5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82231"/>
            <a:stretch/>
          </p:blipFill>
          <p:spPr>
            <a:xfrm flipH="1">
              <a:off x="-41843" y="4688115"/>
              <a:ext cx="9196240" cy="468085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24612C5-9B03-FE41-AE3F-61790A4C3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054393" y="212445"/>
              <a:ext cx="807613" cy="5644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926A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833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Macintosh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Name of Presentation</vt:lpstr>
      <vt:lpstr>Header</vt:lpstr>
      <vt:lpstr>Header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Alexander Roessner</cp:lastModifiedBy>
  <cp:revision>1</cp:revision>
  <dcterms:modified xsi:type="dcterms:W3CDTF">2020-04-17T16:36:00Z</dcterms:modified>
</cp:coreProperties>
</file>