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9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117D"/>
    <a:srgbClr val="004156"/>
    <a:srgbClr val="005E7C"/>
    <a:srgbClr val="00A3DB"/>
    <a:srgbClr val="B100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94"/>
    <p:restoredTop sz="94780"/>
  </p:normalViewPr>
  <p:slideViewPr>
    <p:cSldViewPr snapToGrid="0" snapToObjects="1">
      <p:cViewPr varScale="1">
        <p:scale>
          <a:sx n="95" d="100"/>
          <a:sy n="95" d="100"/>
        </p:scale>
        <p:origin x="17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814D4-8CDB-0447-92E2-D82C6974FA13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AFF6-02B1-8D48-AC00-B390C6280F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83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6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385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02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651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44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249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344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52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8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2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580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D05E-59A3-1843-8BCD-0BC2DB22AD0C}" type="datetimeFigureOut">
              <a:rPr lang="en-US" smtClean="0"/>
              <a:t>1/24/19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1FA155-09BF-5548-8920-F8E746422D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951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4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6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8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FB24A062-819A-7448-8D94-AB019C1E960B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7533F7A-0669-5B40-82FE-4DF990C8986A}"/>
                </a:ext>
              </a:extLst>
            </p:cNvPr>
            <p:cNvSpPr/>
            <p:nvPr/>
          </p:nvSpPr>
          <p:spPr>
            <a:xfrm>
              <a:off x="2635" y="0"/>
              <a:ext cx="9141365" cy="6858000"/>
            </a:xfrm>
            <a:prstGeom prst="rect">
              <a:avLst/>
            </a:prstGeom>
            <a:gradFill flip="none" rotWithShape="1">
              <a:gsLst>
                <a:gs pos="0">
                  <a:srgbClr val="D5C6E8"/>
                </a:gs>
                <a:gs pos="100000">
                  <a:srgbClr val="FDFDFD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759457-4036-5944-8700-666A2E9B148D}"/>
                </a:ext>
              </a:extLst>
            </p:cNvPr>
            <p:cNvGrpSpPr/>
            <p:nvPr/>
          </p:nvGrpSpPr>
          <p:grpSpPr>
            <a:xfrm>
              <a:off x="0" y="0"/>
              <a:ext cx="9141365" cy="6858000"/>
              <a:chOff x="0" y="0"/>
              <a:chExt cx="9141365" cy="6858000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E0DBF9C5-92C4-654A-8195-9DB76F0C11A0}"/>
                  </a:ext>
                </a:extLst>
              </p:cNvPr>
              <p:cNvGrpSpPr/>
              <p:nvPr/>
            </p:nvGrpSpPr>
            <p:grpSpPr>
              <a:xfrm>
                <a:off x="2635" y="0"/>
                <a:ext cx="9138730" cy="913873"/>
                <a:chOff x="-248574" y="-1276578"/>
                <a:chExt cx="9138730" cy="913873"/>
              </a:xfrm>
              <a:effectLst>
                <a:glow rad="63500">
                  <a:srgbClr val="D8117D">
                    <a:alpha val="40000"/>
                  </a:srgbClr>
                </a:glow>
              </a:effectLst>
            </p:grpSpPr>
            <p:pic>
              <p:nvPicPr>
                <p:cNvPr id="29" name="Picture 28">
                  <a:extLst>
                    <a:ext uri="{FF2B5EF4-FFF2-40B4-BE49-F238E27FC236}">
                      <a16:creationId xmlns:a16="http://schemas.microsoft.com/office/drawing/2014/main" id="{CC4ADDB3-D066-2046-876E-BF573D49A1D7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">
                  <a:alphaModFix/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saturation sat="25000"/>
                          </a14:imgEffect>
                          <a14:imgEffect>
                            <a14:brightnessContrast bright="5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-248574" y="-1276578"/>
                  <a:ext cx="9138730" cy="913873"/>
                </a:xfrm>
                <a:prstGeom prst="rect">
                  <a:avLst/>
                </a:prstGeom>
                <a:effectLst>
                  <a:softEdge rad="0"/>
                </a:effectLst>
              </p:spPr>
            </p:pic>
            <p:pic>
              <p:nvPicPr>
                <p:cNvPr id="30" name="Picture 29">
                  <a:extLst>
                    <a:ext uri="{FF2B5EF4-FFF2-40B4-BE49-F238E27FC236}">
                      <a16:creationId xmlns:a16="http://schemas.microsoft.com/office/drawing/2014/main" id="{5859B1B5-0C25-B841-9008-283CE159BA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4744" y="-1133859"/>
                  <a:ext cx="1420084" cy="684177"/>
                </a:xfrm>
                <a:prstGeom prst="rect">
                  <a:avLst/>
                </a:prstGeom>
              </p:spPr>
            </p:pic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2C444D27-6B00-FF4D-BE0C-45F6D2865C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891184" y="-999861"/>
                  <a:ext cx="631613" cy="416179"/>
                </a:xfrm>
                <a:prstGeom prst="rect">
                  <a:avLst/>
                </a:prstGeom>
              </p:spPr>
            </p:pic>
          </p:grpSp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C017EBC7-0737-D443-AEA9-937432E63846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25000"/>
                        </a14:imgEffect>
                        <a14:imgEffect>
                          <a14:brightnessContrast bright="5000"/>
                        </a14:imgEffect>
                      </a14:imgLayer>
                    </a14:imgProps>
                  </a:ext>
                </a:extLst>
              </a:blip>
              <a:srcRect t="15000" b="35000"/>
              <a:stretch/>
            </p:blipFill>
            <p:spPr>
              <a:xfrm flipH="1">
                <a:off x="0" y="6400800"/>
                <a:ext cx="9138730" cy="457200"/>
              </a:xfrm>
              <a:prstGeom prst="rect">
                <a:avLst/>
              </a:prstGeom>
              <a:effectLst>
                <a:glow rad="63500">
                  <a:schemeClr val="accent5">
                    <a:satMod val="175000"/>
                    <a:alpha val="40000"/>
                  </a:schemeClr>
                </a:glow>
                <a:softEdge rad="0"/>
              </a:effectLst>
            </p:spPr>
          </p:pic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365C6"/>
                </a:solidFill>
              </a:rPr>
              <a:t>Name of Presentation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B926A1"/>
                </a:solidFill>
              </a:rPr>
              <a:t>June 6 – 7, 2019</a:t>
            </a:r>
          </a:p>
        </p:txBody>
      </p:sp>
    </p:spTree>
    <p:extLst>
      <p:ext uri="{BB962C8B-B14F-4D97-AF65-F5344CB8AC3E}">
        <p14:creationId xmlns:p14="http://schemas.microsoft.com/office/powerpoint/2010/main" val="1821340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178B5D41-5CB2-984E-A6B8-F120219DA40D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D8677498-1825-9A4E-9073-D9011C5522C4}"/>
                </a:ext>
              </a:extLst>
            </p:cNvPr>
            <p:cNvSpPr/>
            <p:nvPr/>
          </p:nvSpPr>
          <p:spPr>
            <a:xfrm>
              <a:off x="2635" y="0"/>
              <a:ext cx="9141365" cy="6858000"/>
            </a:xfrm>
            <a:prstGeom prst="rect">
              <a:avLst/>
            </a:prstGeom>
            <a:gradFill flip="none" rotWithShape="1">
              <a:gsLst>
                <a:gs pos="0">
                  <a:srgbClr val="D5C6E8"/>
                </a:gs>
                <a:gs pos="100000">
                  <a:srgbClr val="FDFDFD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3AFF70E-7C03-F242-BA04-A1D467B2D73E}"/>
                </a:ext>
              </a:extLst>
            </p:cNvPr>
            <p:cNvGrpSpPr/>
            <p:nvPr/>
          </p:nvGrpSpPr>
          <p:grpSpPr>
            <a:xfrm>
              <a:off x="0" y="0"/>
              <a:ext cx="9141365" cy="6858000"/>
              <a:chOff x="0" y="0"/>
              <a:chExt cx="9141365" cy="6858000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682E4791-8157-A645-B9FD-3133029BB9DC}"/>
                  </a:ext>
                </a:extLst>
              </p:cNvPr>
              <p:cNvGrpSpPr/>
              <p:nvPr/>
            </p:nvGrpSpPr>
            <p:grpSpPr>
              <a:xfrm>
                <a:off x="2635" y="0"/>
                <a:ext cx="9138730" cy="913873"/>
                <a:chOff x="-248574" y="-1276578"/>
                <a:chExt cx="9138730" cy="913873"/>
              </a:xfrm>
              <a:effectLst>
                <a:glow rad="63500">
                  <a:srgbClr val="D8117D">
                    <a:alpha val="40000"/>
                  </a:srgbClr>
                </a:glow>
              </a:effectLst>
            </p:grpSpPr>
            <p:pic>
              <p:nvPicPr>
                <p:cNvPr id="23" name="Picture 22">
                  <a:extLst>
                    <a:ext uri="{FF2B5EF4-FFF2-40B4-BE49-F238E27FC236}">
                      <a16:creationId xmlns:a16="http://schemas.microsoft.com/office/drawing/2014/main" id="{1A45F2EF-F961-674A-8987-9D64F63BA7A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">
                  <a:alphaModFix/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saturation sat="25000"/>
                          </a14:imgEffect>
                          <a14:imgEffect>
                            <a14:brightnessContrast bright="5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-248574" y="-1276578"/>
                  <a:ext cx="9138730" cy="913873"/>
                </a:xfrm>
                <a:prstGeom prst="rect">
                  <a:avLst/>
                </a:prstGeom>
                <a:effectLst>
                  <a:softEdge rad="0"/>
                </a:effectLst>
              </p:spPr>
            </p:pic>
            <p:pic>
              <p:nvPicPr>
                <p:cNvPr id="24" name="Picture 23">
                  <a:extLst>
                    <a:ext uri="{FF2B5EF4-FFF2-40B4-BE49-F238E27FC236}">
                      <a16:creationId xmlns:a16="http://schemas.microsoft.com/office/drawing/2014/main" id="{9ED57394-4A4C-F045-AC7A-5388FD24E70A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4744" y="-1133859"/>
                  <a:ext cx="1420084" cy="684177"/>
                </a:xfrm>
                <a:prstGeom prst="rect">
                  <a:avLst/>
                </a:prstGeom>
              </p:spPr>
            </p:pic>
            <p:pic>
              <p:nvPicPr>
                <p:cNvPr id="27" name="Picture 26">
                  <a:extLst>
                    <a:ext uri="{FF2B5EF4-FFF2-40B4-BE49-F238E27FC236}">
                      <a16:creationId xmlns:a16="http://schemas.microsoft.com/office/drawing/2014/main" id="{279757E4-C93A-BF4E-8ACF-27F27595537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891184" y="-999861"/>
                  <a:ext cx="631613" cy="416179"/>
                </a:xfrm>
                <a:prstGeom prst="rect">
                  <a:avLst/>
                </a:prstGeom>
              </p:spPr>
            </p:pic>
          </p:grpSp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0E492EFC-5114-6747-BB0D-36D4A941F6EC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25000"/>
                        </a14:imgEffect>
                        <a14:imgEffect>
                          <a14:brightnessContrast bright="5000"/>
                        </a14:imgEffect>
                      </a14:imgLayer>
                    </a14:imgProps>
                  </a:ext>
                </a:extLst>
              </a:blip>
              <a:srcRect t="15000" b="35000"/>
              <a:stretch/>
            </p:blipFill>
            <p:spPr>
              <a:xfrm flipH="1">
                <a:off x="0" y="6400800"/>
                <a:ext cx="9138730" cy="457200"/>
              </a:xfrm>
              <a:prstGeom prst="rect">
                <a:avLst/>
              </a:prstGeom>
              <a:effectLst>
                <a:glow rad="63500">
                  <a:schemeClr val="accent5">
                    <a:satMod val="175000"/>
                    <a:alpha val="40000"/>
                  </a:schemeClr>
                </a:glow>
                <a:softEdge rad="0"/>
              </a:effectLst>
            </p:spPr>
          </p:pic>
        </p:grpSp>
      </p:grp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350846" y="1019138"/>
            <a:ext cx="8613403" cy="820559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solidFill>
                  <a:srgbClr val="6365C6"/>
                </a:solidFill>
              </a:rPr>
              <a:t>Header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350845" y="1839698"/>
            <a:ext cx="8613402" cy="4295732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dolor sit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consectetur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adipiscing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elit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Sed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nibh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quam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sodales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sodales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Quisque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ligula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ullamcorper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posuere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lectus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sit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amet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mattis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lacus.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Suspendisse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urna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ex.</a:t>
            </a:r>
          </a:p>
          <a:p>
            <a:pPr algn="l"/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l"/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malesuada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aliquet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mauris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molestie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In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hendrerit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auctor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nisi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efficitur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sollicitudin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Duis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vulputate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ante,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nec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porttitor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justo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Etiam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fringilla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rutrum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scelerisque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ac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porttitor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lacus,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varius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libero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Praesent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congue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nulla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lobortis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finibus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quam </a:t>
            </a:r>
            <a:r>
              <a:rPr lang="en-US" sz="24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euismod</a:t>
            </a: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vitae</a:t>
            </a:r>
          </a:p>
        </p:txBody>
      </p:sp>
    </p:spTree>
    <p:extLst>
      <p:ext uri="{BB962C8B-B14F-4D97-AF65-F5344CB8AC3E}">
        <p14:creationId xmlns:p14="http://schemas.microsoft.com/office/powerpoint/2010/main" val="18998940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5B51D955-A1CB-5F49-B887-6EAF36B9A175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41B9B034-D442-D549-8732-D2A5509B1161}"/>
                </a:ext>
              </a:extLst>
            </p:cNvPr>
            <p:cNvSpPr/>
            <p:nvPr/>
          </p:nvSpPr>
          <p:spPr>
            <a:xfrm>
              <a:off x="2635" y="0"/>
              <a:ext cx="9141365" cy="6858000"/>
            </a:xfrm>
            <a:prstGeom prst="rect">
              <a:avLst/>
            </a:prstGeom>
            <a:gradFill flip="none" rotWithShape="1">
              <a:gsLst>
                <a:gs pos="0">
                  <a:srgbClr val="D5C6E8"/>
                </a:gs>
                <a:gs pos="100000">
                  <a:srgbClr val="FDFDFD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3C0C7ECE-BF72-5247-BE6C-C67CAF09C1E5}"/>
                </a:ext>
              </a:extLst>
            </p:cNvPr>
            <p:cNvGrpSpPr/>
            <p:nvPr/>
          </p:nvGrpSpPr>
          <p:grpSpPr>
            <a:xfrm>
              <a:off x="0" y="0"/>
              <a:ext cx="9141365" cy="6858000"/>
              <a:chOff x="0" y="0"/>
              <a:chExt cx="9141365" cy="6858000"/>
            </a:xfrm>
          </p:grpSpPr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9F244C25-2117-434D-A037-7ECFA09ACDBB}"/>
                  </a:ext>
                </a:extLst>
              </p:cNvPr>
              <p:cNvGrpSpPr/>
              <p:nvPr/>
            </p:nvGrpSpPr>
            <p:grpSpPr>
              <a:xfrm>
                <a:off x="2635" y="0"/>
                <a:ext cx="9138730" cy="913873"/>
                <a:chOff x="-248574" y="-1276578"/>
                <a:chExt cx="9138730" cy="913873"/>
              </a:xfrm>
              <a:effectLst>
                <a:glow rad="63500">
                  <a:srgbClr val="D8117D">
                    <a:alpha val="40000"/>
                  </a:srgbClr>
                </a:glow>
              </a:effectLst>
            </p:grpSpPr>
            <p:pic>
              <p:nvPicPr>
                <p:cNvPr id="23" name="Picture 22">
                  <a:extLst>
                    <a:ext uri="{FF2B5EF4-FFF2-40B4-BE49-F238E27FC236}">
                      <a16:creationId xmlns:a16="http://schemas.microsoft.com/office/drawing/2014/main" id="{FF83A424-EE63-C641-8E1D-6E4D00C614EA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">
                  <a:alphaModFix/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saturation sat="25000"/>
                          </a14:imgEffect>
                          <a14:imgEffect>
                            <a14:brightnessContrast bright="5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-248574" y="-1276578"/>
                  <a:ext cx="9138730" cy="913873"/>
                </a:xfrm>
                <a:prstGeom prst="rect">
                  <a:avLst/>
                </a:prstGeom>
                <a:effectLst>
                  <a:softEdge rad="0"/>
                </a:effectLst>
              </p:spPr>
            </p:pic>
            <p:pic>
              <p:nvPicPr>
                <p:cNvPr id="24" name="Picture 23">
                  <a:extLst>
                    <a:ext uri="{FF2B5EF4-FFF2-40B4-BE49-F238E27FC236}">
                      <a16:creationId xmlns:a16="http://schemas.microsoft.com/office/drawing/2014/main" id="{20680D4F-CE6B-724E-B379-43C6BC01B968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4744" y="-1133859"/>
                  <a:ext cx="1420084" cy="684177"/>
                </a:xfrm>
                <a:prstGeom prst="rect">
                  <a:avLst/>
                </a:prstGeom>
              </p:spPr>
            </p:pic>
            <p:pic>
              <p:nvPicPr>
                <p:cNvPr id="27" name="Picture 26">
                  <a:extLst>
                    <a:ext uri="{FF2B5EF4-FFF2-40B4-BE49-F238E27FC236}">
                      <a16:creationId xmlns:a16="http://schemas.microsoft.com/office/drawing/2014/main" id="{8E881A18-0878-8747-B464-39AC3CDD985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891184" y="-999861"/>
                  <a:ext cx="631613" cy="416179"/>
                </a:xfrm>
                <a:prstGeom prst="rect">
                  <a:avLst/>
                </a:prstGeom>
              </p:spPr>
            </p:pic>
          </p:grpSp>
          <p:pic>
            <p:nvPicPr>
              <p:cNvPr id="22" name="Picture 21">
                <a:extLst>
                  <a:ext uri="{FF2B5EF4-FFF2-40B4-BE49-F238E27FC236}">
                    <a16:creationId xmlns:a16="http://schemas.microsoft.com/office/drawing/2014/main" id="{4E4E70C4-620D-8242-8780-4F63DF363E78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25000"/>
                        </a14:imgEffect>
                        <a14:imgEffect>
                          <a14:brightnessContrast bright="5000"/>
                        </a14:imgEffect>
                      </a14:imgLayer>
                    </a14:imgProps>
                  </a:ext>
                </a:extLst>
              </a:blip>
              <a:srcRect t="15000" b="35000"/>
              <a:stretch/>
            </p:blipFill>
            <p:spPr>
              <a:xfrm flipH="1">
                <a:off x="0" y="6400800"/>
                <a:ext cx="9138730" cy="457200"/>
              </a:xfrm>
              <a:prstGeom prst="rect">
                <a:avLst/>
              </a:prstGeom>
              <a:effectLst>
                <a:glow rad="63500">
                  <a:schemeClr val="accent5">
                    <a:satMod val="175000"/>
                    <a:alpha val="40000"/>
                  </a:schemeClr>
                </a:glow>
                <a:softEdge rad="0"/>
              </a:effectLst>
            </p:spPr>
          </p:pic>
        </p:grpSp>
      </p:grp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350846" y="1019138"/>
            <a:ext cx="8613403" cy="820559"/>
          </a:xfrm>
        </p:spPr>
        <p:txBody>
          <a:bodyPr anchor="ctr">
            <a:normAutofit/>
          </a:bodyPr>
          <a:lstStyle/>
          <a:p>
            <a:pPr algn="l"/>
            <a:r>
              <a:rPr lang="en-US" sz="3600" dirty="0">
                <a:solidFill>
                  <a:srgbClr val="6365C6"/>
                </a:solidFill>
              </a:rPr>
              <a:t>Header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350845" y="1839698"/>
            <a:ext cx="8613402" cy="4295732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Item 1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Sub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Item 2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Item 3</a:t>
            </a:r>
          </a:p>
          <a:p>
            <a:pPr marL="457200" indent="-457200" algn="l">
              <a:buFont typeface="Arial"/>
              <a:buChar char="•"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Item 4</a:t>
            </a:r>
          </a:p>
        </p:txBody>
      </p:sp>
    </p:spTree>
    <p:extLst>
      <p:ext uri="{BB962C8B-B14F-4D97-AF65-F5344CB8AC3E}">
        <p14:creationId xmlns:p14="http://schemas.microsoft.com/office/powerpoint/2010/main" val="10834546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Group 23">
            <a:extLst>
              <a:ext uri="{FF2B5EF4-FFF2-40B4-BE49-F238E27FC236}">
                <a16:creationId xmlns:a16="http://schemas.microsoft.com/office/drawing/2014/main" id="{FB24A062-819A-7448-8D94-AB019C1E960B}"/>
              </a:ext>
            </a:extLst>
          </p:cNvPr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A7533F7A-0669-5B40-82FE-4DF990C8986A}"/>
                </a:ext>
              </a:extLst>
            </p:cNvPr>
            <p:cNvSpPr/>
            <p:nvPr/>
          </p:nvSpPr>
          <p:spPr>
            <a:xfrm>
              <a:off x="2635" y="0"/>
              <a:ext cx="9141365" cy="6858000"/>
            </a:xfrm>
            <a:prstGeom prst="rect">
              <a:avLst/>
            </a:prstGeom>
            <a:gradFill flip="none" rotWithShape="1">
              <a:gsLst>
                <a:gs pos="0">
                  <a:srgbClr val="D5C6E8"/>
                </a:gs>
                <a:gs pos="100000">
                  <a:srgbClr val="FDFDFD"/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5B759457-4036-5944-8700-666A2E9B148D}"/>
                </a:ext>
              </a:extLst>
            </p:cNvPr>
            <p:cNvGrpSpPr/>
            <p:nvPr/>
          </p:nvGrpSpPr>
          <p:grpSpPr>
            <a:xfrm>
              <a:off x="0" y="0"/>
              <a:ext cx="9141365" cy="6858000"/>
              <a:chOff x="0" y="0"/>
              <a:chExt cx="9141365" cy="6858000"/>
            </a:xfrm>
          </p:grpSpPr>
          <p:grpSp>
            <p:nvGrpSpPr>
              <p:cNvPr id="27" name="Group 26">
                <a:extLst>
                  <a:ext uri="{FF2B5EF4-FFF2-40B4-BE49-F238E27FC236}">
                    <a16:creationId xmlns:a16="http://schemas.microsoft.com/office/drawing/2014/main" id="{E0DBF9C5-92C4-654A-8195-9DB76F0C11A0}"/>
                  </a:ext>
                </a:extLst>
              </p:cNvPr>
              <p:cNvGrpSpPr/>
              <p:nvPr/>
            </p:nvGrpSpPr>
            <p:grpSpPr>
              <a:xfrm>
                <a:off x="2635" y="0"/>
                <a:ext cx="9138730" cy="913873"/>
                <a:chOff x="-248574" y="-1276578"/>
                <a:chExt cx="9138730" cy="913873"/>
              </a:xfrm>
              <a:effectLst>
                <a:glow rad="63500">
                  <a:srgbClr val="D8117D">
                    <a:alpha val="40000"/>
                  </a:srgbClr>
                </a:glow>
              </a:effectLst>
            </p:grpSpPr>
            <p:pic>
              <p:nvPicPr>
                <p:cNvPr id="29" name="Picture 28">
                  <a:extLst>
                    <a:ext uri="{FF2B5EF4-FFF2-40B4-BE49-F238E27FC236}">
                      <a16:creationId xmlns:a16="http://schemas.microsoft.com/office/drawing/2014/main" id="{CC4ADDB3-D066-2046-876E-BF573D49A1D7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2">
                  <a:alphaModFix/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saturation sat="25000"/>
                          </a14:imgEffect>
                          <a14:imgEffect>
                            <a14:brightnessContrast bright="5000"/>
                          </a14:imgEffect>
                        </a14:imgLayer>
                      </a14:imgProps>
                    </a:ext>
                  </a:extLst>
                </a:blip>
                <a:stretch>
                  <a:fillRect/>
                </a:stretch>
              </p:blipFill>
              <p:spPr>
                <a:xfrm flipH="1">
                  <a:off x="-248574" y="-1276578"/>
                  <a:ext cx="9138730" cy="913873"/>
                </a:xfrm>
                <a:prstGeom prst="rect">
                  <a:avLst/>
                </a:prstGeom>
                <a:effectLst>
                  <a:softEdge rad="0"/>
                </a:effectLst>
              </p:spPr>
            </p:pic>
            <p:pic>
              <p:nvPicPr>
                <p:cNvPr id="30" name="Picture 29">
                  <a:extLst>
                    <a:ext uri="{FF2B5EF4-FFF2-40B4-BE49-F238E27FC236}">
                      <a16:creationId xmlns:a16="http://schemas.microsoft.com/office/drawing/2014/main" id="{5859B1B5-0C25-B841-9008-283CE159BAA0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264744" y="-1133859"/>
                  <a:ext cx="1420084" cy="684177"/>
                </a:xfrm>
                <a:prstGeom prst="rect">
                  <a:avLst/>
                </a:prstGeom>
              </p:spPr>
            </p:pic>
            <p:pic>
              <p:nvPicPr>
                <p:cNvPr id="31" name="Picture 30">
                  <a:extLst>
                    <a:ext uri="{FF2B5EF4-FFF2-40B4-BE49-F238E27FC236}">
                      <a16:creationId xmlns:a16="http://schemas.microsoft.com/office/drawing/2014/main" id="{2C444D27-6B00-FF4D-BE0C-45F6D2865CCB}"/>
                    </a:ext>
                  </a:extLst>
                </p:cNvPr>
                <p:cNvPicPr>
                  <a:picLocks noChangeAspect="1"/>
                </p:cNvPicPr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891184" y="-999861"/>
                  <a:ext cx="631613" cy="416179"/>
                </a:xfrm>
                <a:prstGeom prst="rect">
                  <a:avLst/>
                </a:prstGeom>
              </p:spPr>
            </p:pic>
          </p:grpSp>
          <p:pic>
            <p:nvPicPr>
              <p:cNvPr id="28" name="Picture 27">
                <a:extLst>
                  <a:ext uri="{FF2B5EF4-FFF2-40B4-BE49-F238E27FC236}">
                    <a16:creationId xmlns:a16="http://schemas.microsoft.com/office/drawing/2014/main" id="{C017EBC7-0737-D443-AEA9-937432E63846}"/>
                  </a:ext>
                </a:extLst>
              </p:cNvPr>
              <p:cNvPicPr>
                <a:picLocks/>
              </p:cNvPicPr>
              <p:nvPr/>
            </p:nvPicPr>
            <p:blipFill rotWithShape="1">
              <a:blip r:embed="rId2"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saturation sat="25000"/>
                        </a14:imgEffect>
                        <a14:imgEffect>
                          <a14:brightnessContrast bright="5000"/>
                        </a14:imgEffect>
                      </a14:imgLayer>
                    </a14:imgProps>
                  </a:ext>
                </a:extLst>
              </a:blip>
              <a:srcRect t="15000" b="35000"/>
              <a:stretch/>
            </p:blipFill>
            <p:spPr>
              <a:xfrm flipH="1">
                <a:off x="0" y="6400800"/>
                <a:ext cx="9138730" cy="457200"/>
              </a:xfrm>
              <a:prstGeom prst="rect">
                <a:avLst/>
              </a:prstGeom>
              <a:effectLst>
                <a:glow rad="63500">
                  <a:schemeClr val="accent5">
                    <a:satMod val="175000"/>
                    <a:alpha val="40000"/>
                  </a:schemeClr>
                </a:glow>
                <a:softEdge rad="0"/>
              </a:effectLst>
            </p:spPr>
          </p:pic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6365C6"/>
                </a:solidFill>
              </a:rPr>
              <a:t>Thank You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rgbClr val="B926A1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50611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109</Words>
  <Application>Microsoft Macintosh PowerPoint</Application>
  <PresentationFormat>On-screen Show (4:3)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Name of Presentation</vt:lpstr>
      <vt:lpstr>Header</vt:lpstr>
      <vt:lpstr>Header</vt:lpstr>
      <vt:lpstr>Thank You</vt:lpstr>
    </vt:vector>
  </TitlesOfParts>
  <Company>University of New Mexico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Alexander Lowell Roessner</dc:creator>
  <cp:lastModifiedBy>Alexander Roessner</cp:lastModifiedBy>
  <cp:revision>16</cp:revision>
  <dcterms:created xsi:type="dcterms:W3CDTF">2015-05-11T15:44:37Z</dcterms:created>
  <dcterms:modified xsi:type="dcterms:W3CDTF">2019-01-24T15:33:45Z</dcterms:modified>
</cp:coreProperties>
</file>