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B"/>
    <a:srgbClr val="D8117D"/>
    <a:srgbClr val="004156"/>
    <a:srgbClr val="005E7C"/>
    <a:srgbClr val="B1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2"/>
    <p:restoredTop sz="94853"/>
  </p:normalViewPr>
  <p:slideViewPr>
    <p:cSldViewPr snapToGrid="0" snapToObjects="1">
      <p:cViewPr varScale="1">
        <p:scale>
          <a:sx n="95" d="100"/>
          <a:sy n="95" d="100"/>
        </p:scale>
        <p:origin x="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14D4-8CDB-0447-92E2-D82C6974FA1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6AFF6-02B1-8D48-AC00-B390C628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5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4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2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D56ED5-49F7-A241-A697-B4BA5533E14B}"/>
              </a:ext>
            </a:extLst>
          </p:cNvPr>
          <p:cNvGrpSpPr/>
          <p:nvPr/>
        </p:nvGrpSpPr>
        <p:grpSpPr>
          <a:xfrm>
            <a:off x="-26980" y="-19911"/>
            <a:ext cx="9224025" cy="6884804"/>
            <a:chOff x="-26980" y="-19911"/>
            <a:chExt cx="9224025" cy="68848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533F7A-0669-5B40-82FE-4DF990C8986A}"/>
                </a:ext>
              </a:extLst>
            </p:cNvPr>
            <p:cNvSpPr/>
            <p:nvPr/>
          </p:nvSpPr>
          <p:spPr>
            <a:xfrm>
              <a:off x="-26980" y="6893"/>
              <a:ext cx="922402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B8A785-171F-4647-8370-263C3651F719}"/>
                </a:ext>
              </a:extLst>
            </p:cNvPr>
            <p:cNvGrpSpPr/>
            <p:nvPr/>
          </p:nvGrpSpPr>
          <p:grpSpPr>
            <a:xfrm>
              <a:off x="-25150" y="-19911"/>
              <a:ext cx="9194410" cy="914400"/>
              <a:chOff x="-25150" y="-19911"/>
              <a:chExt cx="9194410" cy="9144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C4ADDB3-D066-2046-876E-BF573D49A1D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rcRect t="64576"/>
              <a:stretch/>
            </p:blipFill>
            <p:spPr>
              <a:xfrm flipV="1">
                <a:off x="-25150" y="-19911"/>
                <a:ext cx="9194410" cy="914400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859B1B5-0C25-B841-9008-283CE159B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81994" y="155089"/>
                <a:ext cx="1417320" cy="66614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C444D27-6B00-FF4D-BE0C-45F6D2865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8054393" y="155089"/>
                <a:ext cx="807613" cy="564401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017EBC7-0737-D443-AEA9-937432E63846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t="82231"/>
            <a:stretch/>
          </p:blipFill>
          <p:spPr>
            <a:xfrm flipH="1">
              <a:off x="-26980" y="63899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926A1"/>
                </a:solidFill>
              </a:rPr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82134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954F382-CC1A-5D43-927C-B9AB8890F42C}"/>
              </a:ext>
            </a:extLst>
          </p:cNvPr>
          <p:cNvGrpSpPr/>
          <p:nvPr/>
        </p:nvGrpSpPr>
        <p:grpSpPr>
          <a:xfrm>
            <a:off x="-26980" y="-19911"/>
            <a:ext cx="9224025" cy="6884804"/>
            <a:chOff x="-26980" y="-19911"/>
            <a:chExt cx="9224025" cy="68848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A232EE-2A3D-A44E-85BB-7DEE4CD6EB62}"/>
                </a:ext>
              </a:extLst>
            </p:cNvPr>
            <p:cNvSpPr/>
            <p:nvPr/>
          </p:nvSpPr>
          <p:spPr>
            <a:xfrm>
              <a:off x="-26980" y="6893"/>
              <a:ext cx="922402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B5EB20E-3796-B847-9FE1-1AC62CD74D61}"/>
                </a:ext>
              </a:extLst>
            </p:cNvPr>
            <p:cNvGrpSpPr/>
            <p:nvPr/>
          </p:nvGrpSpPr>
          <p:grpSpPr>
            <a:xfrm>
              <a:off x="-25150" y="-19911"/>
              <a:ext cx="9194410" cy="914400"/>
              <a:chOff x="-25150" y="-19911"/>
              <a:chExt cx="9194410" cy="9144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D32A32B-BF1A-174C-9B1E-60763B7A303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rcRect t="64576"/>
              <a:stretch/>
            </p:blipFill>
            <p:spPr>
              <a:xfrm flipV="1">
                <a:off x="-25150" y="-19911"/>
                <a:ext cx="9194410" cy="914400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BEEBB1C-199C-744F-BFD6-A1F5F07DE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81994" y="155089"/>
                <a:ext cx="1417320" cy="66614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9E55490-71AF-2448-9183-732127F96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8054393" y="155089"/>
                <a:ext cx="807613" cy="564401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2D4B23-0DC5-424E-9181-624B9007CC94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t="82231"/>
            <a:stretch/>
          </p:blipFill>
          <p:spPr>
            <a:xfrm flipH="1">
              <a:off x="-26980" y="63899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0846" y="1019138"/>
            <a:ext cx="8613403" cy="8205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rgbClr val="6365C6"/>
                </a:solidFill>
              </a:rPr>
              <a:t>Header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0845" y="1839698"/>
            <a:ext cx="8613402" cy="429573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chemeClr val="bg1"/>
                </a:solidFill>
              </a:rPr>
              <a:t>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ipsum</a:t>
            </a:r>
            <a:r>
              <a:rPr lang="en-US" sz="2400" dirty="0">
                <a:solidFill>
                  <a:schemeClr val="bg1"/>
                </a:solidFill>
              </a:rPr>
              <a:t>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Sed</a:t>
            </a:r>
            <a:r>
              <a:rPr lang="en-US" sz="2400" dirty="0">
                <a:solidFill>
                  <a:schemeClr val="bg1"/>
                </a:solidFill>
              </a:rPr>
              <a:t> ac </a:t>
            </a:r>
            <a:r>
              <a:rPr lang="en-US" sz="2400" dirty="0" err="1">
                <a:solidFill>
                  <a:schemeClr val="bg1"/>
                </a:solidFill>
              </a:rPr>
              <a:t>nibh</a:t>
            </a:r>
            <a:r>
              <a:rPr lang="en-US" sz="2400" dirty="0">
                <a:solidFill>
                  <a:schemeClr val="bg1"/>
                </a:solidFill>
              </a:rPr>
              <a:t> a quam </a:t>
            </a:r>
            <a:r>
              <a:rPr lang="en-US" sz="2400" dirty="0" err="1">
                <a:solidFill>
                  <a:schemeClr val="bg1"/>
                </a:solidFill>
              </a:rPr>
              <a:t>sodales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sodales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Quisque</a:t>
            </a:r>
            <a:r>
              <a:rPr lang="en-US" sz="2400" dirty="0">
                <a:solidFill>
                  <a:schemeClr val="bg1"/>
                </a:solidFill>
              </a:rPr>
              <a:t>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 ligula </a:t>
            </a:r>
            <a:r>
              <a:rPr lang="en-US" sz="2400" dirty="0" err="1">
                <a:solidFill>
                  <a:schemeClr val="bg1"/>
                </a:solidFill>
              </a:rPr>
              <a:t>ullamcorper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posuere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lectus</a:t>
            </a:r>
            <a:r>
              <a:rPr lang="en-US" sz="2400" dirty="0">
                <a:solidFill>
                  <a:schemeClr val="bg1"/>
                </a:solidFill>
              </a:rPr>
              <a:t>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mattis</a:t>
            </a:r>
            <a:r>
              <a:rPr lang="en-US" sz="2400" dirty="0">
                <a:solidFill>
                  <a:schemeClr val="bg1"/>
                </a:solidFill>
              </a:rPr>
              <a:t> lacus. </a:t>
            </a:r>
            <a:r>
              <a:rPr lang="en-US" sz="2400" dirty="0" err="1">
                <a:solidFill>
                  <a:schemeClr val="bg1"/>
                </a:solidFill>
              </a:rPr>
              <a:t>Suspendisse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urna</a:t>
            </a:r>
            <a:r>
              <a:rPr lang="en-US" sz="2400" dirty="0">
                <a:solidFill>
                  <a:schemeClr val="bg1"/>
                </a:solidFill>
              </a:rPr>
              <a:t> ex.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Praesent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malesuada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aliquet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mauris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molestie</a:t>
            </a:r>
            <a:r>
              <a:rPr lang="en-US" sz="2400" dirty="0">
                <a:solidFill>
                  <a:schemeClr val="bg1"/>
                </a:solidFill>
              </a:rPr>
              <a:t>. In </a:t>
            </a:r>
            <a:r>
              <a:rPr lang="en-US" sz="2400" dirty="0" err="1">
                <a:solidFill>
                  <a:schemeClr val="bg1"/>
                </a:solidFill>
              </a:rPr>
              <a:t>hendrerit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auctor</a:t>
            </a:r>
            <a:r>
              <a:rPr lang="en-US" sz="2400" dirty="0">
                <a:solidFill>
                  <a:schemeClr val="bg1"/>
                </a:solidFill>
              </a:rPr>
              <a:t> nisi </a:t>
            </a:r>
            <a:r>
              <a:rPr lang="en-US" sz="2400" dirty="0" err="1">
                <a:solidFill>
                  <a:schemeClr val="bg1"/>
                </a:solidFill>
              </a:rPr>
              <a:t>efficitur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sollicitudin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Duis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vulputate</a:t>
            </a:r>
            <a:r>
              <a:rPr lang="en-US" sz="2400" dirty="0">
                <a:solidFill>
                  <a:schemeClr val="bg1"/>
                </a:solidFill>
              </a:rPr>
              <a:t> ante, </a:t>
            </a:r>
            <a:r>
              <a:rPr lang="en-US" sz="2400" dirty="0" err="1">
                <a:solidFill>
                  <a:schemeClr val="bg1"/>
                </a:solidFill>
              </a:rPr>
              <a:t>nec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porttitor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justo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Etiam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fringilla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rutrum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scelerisque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Praesent</a:t>
            </a:r>
            <a:r>
              <a:rPr lang="en-US" sz="2400" dirty="0">
                <a:solidFill>
                  <a:schemeClr val="bg1"/>
                </a:solidFill>
              </a:rPr>
              <a:t> ac </a:t>
            </a:r>
            <a:r>
              <a:rPr lang="en-US" sz="2400" dirty="0" err="1">
                <a:solidFill>
                  <a:schemeClr val="bg1"/>
                </a:solidFill>
              </a:rPr>
              <a:t>porttitor</a:t>
            </a:r>
            <a:r>
              <a:rPr lang="en-US" sz="2400" dirty="0">
                <a:solidFill>
                  <a:schemeClr val="bg1"/>
                </a:solidFill>
              </a:rPr>
              <a:t> lacus,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varius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libero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Praesent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congue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nulla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lobortis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finibus</a:t>
            </a:r>
            <a:r>
              <a:rPr lang="en-US" sz="2400" dirty="0">
                <a:solidFill>
                  <a:schemeClr val="bg1"/>
                </a:solidFill>
              </a:rPr>
              <a:t> quam </a:t>
            </a:r>
            <a:r>
              <a:rPr lang="en-US" sz="2400" dirty="0" err="1">
                <a:solidFill>
                  <a:schemeClr val="bg1"/>
                </a:solidFill>
              </a:rPr>
              <a:t>euismod</a:t>
            </a:r>
            <a:r>
              <a:rPr lang="en-US" sz="2400" dirty="0">
                <a:solidFill>
                  <a:schemeClr val="bg1"/>
                </a:solidFill>
              </a:rPr>
              <a:t> vitae</a:t>
            </a:r>
          </a:p>
        </p:txBody>
      </p:sp>
    </p:spTree>
    <p:extLst>
      <p:ext uri="{BB962C8B-B14F-4D97-AF65-F5344CB8AC3E}">
        <p14:creationId xmlns:p14="http://schemas.microsoft.com/office/powerpoint/2010/main" val="189989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6F0708A-99E8-7F42-A357-BBC093F972E2}"/>
              </a:ext>
            </a:extLst>
          </p:cNvPr>
          <p:cNvGrpSpPr/>
          <p:nvPr/>
        </p:nvGrpSpPr>
        <p:grpSpPr>
          <a:xfrm>
            <a:off x="-26980" y="-19911"/>
            <a:ext cx="9224025" cy="6884804"/>
            <a:chOff x="-26980" y="-19911"/>
            <a:chExt cx="9224025" cy="68848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0C66E-F3D9-CF4C-AFAB-9D8D24C75D83}"/>
                </a:ext>
              </a:extLst>
            </p:cNvPr>
            <p:cNvSpPr/>
            <p:nvPr/>
          </p:nvSpPr>
          <p:spPr>
            <a:xfrm>
              <a:off x="-26980" y="6893"/>
              <a:ext cx="922402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00AC9E-E42D-8846-AE3C-58837926622C}"/>
                </a:ext>
              </a:extLst>
            </p:cNvPr>
            <p:cNvGrpSpPr/>
            <p:nvPr/>
          </p:nvGrpSpPr>
          <p:grpSpPr>
            <a:xfrm>
              <a:off x="-25150" y="-19911"/>
              <a:ext cx="9194410" cy="914400"/>
              <a:chOff x="-25150" y="-19911"/>
              <a:chExt cx="9194410" cy="9144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AE5C78D-2A17-F645-8AA6-F60399DF7D9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rcRect t="64576"/>
              <a:stretch/>
            </p:blipFill>
            <p:spPr>
              <a:xfrm flipV="1">
                <a:off x="-25150" y="-19911"/>
                <a:ext cx="9194410" cy="914400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01BF535-F9F0-BF44-B66C-2E9F643C7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81994" y="155089"/>
                <a:ext cx="1417320" cy="66614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14FCC2A-8CC6-FA4E-80D1-175336BA2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8054393" y="155089"/>
                <a:ext cx="807613" cy="564401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3A499A-350E-034C-854F-3E5175EA4720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t="82231"/>
            <a:stretch/>
          </p:blipFill>
          <p:spPr>
            <a:xfrm flipH="1">
              <a:off x="-26980" y="63899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0846" y="1019138"/>
            <a:ext cx="8613403" cy="820559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rgbClr val="6365C6"/>
                </a:solidFill>
              </a:rPr>
              <a:t>Header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0845" y="1839698"/>
            <a:ext cx="8613402" cy="4295732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Item 1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Sub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Sub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Item 2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Item 3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Item 4</a:t>
            </a:r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D5A1E1-C302-4C4B-BF96-8DF25E4A7302}"/>
              </a:ext>
            </a:extLst>
          </p:cNvPr>
          <p:cNvGrpSpPr/>
          <p:nvPr/>
        </p:nvGrpSpPr>
        <p:grpSpPr>
          <a:xfrm>
            <a:off x="-26980" y="-19911"/>
            <a:ext cx="9224025" cy="6884804"/>
            <a:chOff x="-26980" y="-19911"/>
            <a:chExt cx="9224025" cy="68848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032598-D777-6F4C-96D2-48556E4CCED7}"/>
                </a:ext>
              </a:extLst>
            </p:cNvPr>
            <p:cNvSpPr/>
            <p:nvPr/>
          </p:nvSpPr>
          <p:spPr>
            <a:xfrm>
              <a:off x="-26980" y="6893"/>
              <a:ext cx="922402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9510340-E921-B54D-A4E1-98A7B8E8ECA4}"/>
                </a:ext>
              </a:extLst>
            </p:cNvPr>
            <p:cNvGrpSpPr/>
            <p:nvPr/>
          </p:nvGrpSpPr>
          <p:grpSpPr>
            <a:xfrm>
              <a:off x="-25150" y="-19911"/>
              <a:ext cx="9194410" cy="914400"/>
              <a:chOff x="-25150" y="-19911"/>
              <a:chExt cx="9194410" cy="91440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B03735C-FF82-8F4C-BB2C-9FC41F0BFB0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rcRect t="64576"/>
              <a:stretch/>
            </p:blipFill>
            <p:spPr>
              <a:xfrm flipV="1">
                <a:off x="-25150" y="-19911"/>
                <a:ext cx="9194410" cy="914400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13F3F02-3FF1-A04B-8B8F-E87380654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81994" y="155089"/>
                <a:ext cx="1417320" cy="66614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938326-D268-B64F-95E2-385A95552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8054393" y="155089"/>
                <a:ext cx="807613" cy="564401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D71FC8-7A87-0E4F-84FF-D9F8C1736948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t="82231"/>
            <a:stretch/>
          </p:blipFill>
          <p:spPr>
            <a:xfrm flipH="1">
              <a:off x="-26980" y="63899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926A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0611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106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Name of Presentation</vt:lpstr>
      <vt:lpstr>Header</vt:lpstr>
      <vt:lpstr>Header</vt:lpstr>
      <vt:lpstr>Thank You</vt:lpstr>
    </vt:vector>
  </TitlesOfParts>
  <Company>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Alexander Lowell Roessner</dc:creator>
  <cp:lastModifiedBy>Alexander Roessner</cp:lastModifiedBy>
  <cp:revision>19</cp:revision>
  <dcterms:created xsi:type="dcterms:W3CDTF">2015-05-11T15:44:37Z</dcterms:created>
  <dcterms:modified xsi:type="dcterms:W3CDTF">2020-04-17T16:32:44Z</dcterms:modified>
</cp:coreProperties>
</file>