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7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6365C6"/>
    <a:srgbClr val="B926A1"/>
    <a:srgbClr val="D5C6E8"/>
    <a:srgbClr val="D9D9D9"/>
    <a:srgbClr val="FDFDFD"/>
    <a:srgbClr val="B1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2"/>
    <p:restoredTop sz="94701"/>
  </p:normalViewPr>
  <p:slideViewPr>
    <p:cSldViewPr snapToGrid="0" snapToObjects="1">
      <p:cViewPr varScale="1">
        <p:scale>
          <a:sx n="136" d="100"/>
          <a:sy n="136" d="100"/>
        </p:scale>
        <p:origin x="131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14D4-8CDB-0447-92E2-D82C6974FA13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AFF6-02B1-8D48-AC00-B390C628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D05E-59A3-1843-8BCD-0BC2DB22AD0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5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22222"/>
                </a:solidFill>
              </a:rPr>
              <a:t>Name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</a:rPr>
              <a:t>June 6 – 7, 2019</a:t>
            </a:r>
          </a:p>
        </p:txBody>
      </p:sp>
    </p:spTree>
    <p:extLst>
      <p:ext uri="{BB962C8B-B14F-4D97-AF65-F5344CB8AC3E}">
        <p14:creationId xmlns:p14="http://schemas.microsoft.com/office/powerpoint/2010/main" val="18213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5" y="969613"/>
            <a:ext cx="8613403" cy="61541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dirty="0">
                <a:solidFill>
                  <a:srgbClr val="222222"/>
                </a:solidFill>
              </a:rPr>
              <a:t>Header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535507"/>
            <a:ext cx="8613402" cy="3066065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>
                <a:solidFill>
                  <a:srgbClr val="222222"/>
                </a:solidFill>
              </a:rPr>
              <a:t>Lorem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ipsum</a:t>
            </a:r>
            <a:r>
              <a:rPr lang="en-US" sz="2000" dirty="0">
                <a:solidFill>
                  <a:srgbClr val="222222"/>
                </a:solidFill>
              </a:rPr>
              <a:t> dolor sit </a:t>
            </a:r>
            <a:r>
              <a:rPr lang="en-US" sz="2000" dirty="0" err="1">
                <a:solidFill>
                  <a:srgbClr val="222222"/>
                </a:solidFill>
              </a:rPr>
              <a:t>amet</a:t>
            </a:r>
            <a:r>
              <a:rPr lang="en-US" sz="2000" dirty="0">
                <a:solidFill>
                  <a:srgbClr val="222222"/>
                </a:solidFill>
              </a:rPr>
              <a:t>, </a:t>
            </a:r>
            <a:r>
              <a:rPr lang="en-US" sz="2000" dirty="0" err="1">
                <a:solidFill>
                  <a:srgbClr val="222222"/>
                </a:solidFill>
              </a:rPr>
              <a:t>consectetur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adipiscing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elit</a:t>
            </a:r>
            <a:r>
              <a:rPr lang="en-US" sz="2000" dirty="0">
                <a:solidFill>
                  <a:srgbClr val="222222"/>
                </a:solidFill>
              </a:rPr>
              <a:t>. </a:t>
            </a:r>
            <a:r>
              <a:rPr lang="en-US" sz="2000" dirty="0" err="1">
                <a:solidFill>
                  <a:srgbClr val="222222"/>
                </a:solidFill>
              </a:rPr>
              <a:t>Sed</a:t>
            </a:r>
            <a:r>
              <a:rPr lang="en-US" sz="2000" dirty="0">
                <a:solidFill>
                  <a:srgbClr val="222222"/>
                </a:solidFill>
              </a:rPr>
              <a:t> ac </a:t>
            </a:r>
            <a:r>
              <a:rPr lang="en-US" sz="2000" dirty="0" err="1">
                <a:solidFill>
                  <a:srgbClr val="222222"/>
                </a:solidFill>
              </a:rPr>
              <a:t>nibh</a:t>
            </a:r>
            <a:r>
              <a:rPr lang="en-US" sz="2000" dirty="0">
                <a:solidFill>
                  <a:srgbClr val="222222"/>
                </a:solidFill>
              </a:rPr>
              <a:t> a quam </a:t>
            </a:r>
            <a:r>
              <a:rPr lang="en-US" sz="2000" dirty="0" err="1">
                <a:solidFill>
                  <a:srgbClr val="222222"/>
                </a:solidFill>
              </a:rPr>
              <a:t>sodales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sodales</a:t>
            </a:r>
            <a:r>
              <a:rPr lang="en-US" sz="2000" dirty="0">
                <a:solidFill>
                  <a:srgbClr val="222222"/>
                </a:solidFill>
              </a:rPr>
              <a:t>. </a:t>
            </a:r>
            <a:r>
              <a:rPr lang="en-US" sz="2000" dirty="0" err="1">
                <a:solidFill>
                  <a:srgbClr val="222222"/>
                </a:solidFill>
              </a:rPr>
              <a:t>Quisque</a:t>
            </a:r>
            <a:r>
              <a:rPr lang="en-US" sz="2000" dirty="0">
                <a:solidFill>
                  <a:srgbClr val="222222"/>
                </a:solidFill>
              </a:rPr>
              <a:t> sit </a:t>
            </a:r>
            <a:r>
              <a:rPr lang="en-US" sz="2000" dirty="0" err="1">
                <a:solidFill>
                  <a:srgbClr val="222222"/>
                </a:solidFill>
              </a:rPr>
              <a:t>amet</a:t>
            </a:r>
            <a:r>
              <a:rPr lang="en-US" sz="2000" dirty="0">
                <a:solidFill>
                  <a:srgbClr val="222222"/>
                </a:solidFill>
              </a:rPr>
              <a:t> ligula </a:t>
            </a:r>
            <a:r>
              <a:rPr lang="en-US" sz="2000" dirty="0" err="1">
                <a:solidFill>
                  <a:srgbClr val="222222"/>
                </a:solidFill>
              </a:rPr>
              <a:t>ullamcorper</a:t>
            </a:r>
            <a:r>
              <a:rPr lang="en-US" sz="2000" dirty="0">
                <a:solidFill>
                  <a:srgbClr val="222222"/>
                </a:solidFill>
              </a:rPr>
              <a:t>, </a:t>
            </a:r>
            <a:r>
              <a:rPr lang="en-US" sz="2000" dirty="0" err="1">
                <a:solidFill>
                  <a:srgbClr val="222222"/>
                </a:solidFill>
              </a:rPr>
              <a:t>posuere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lectus</a:t>
            </a:r>
            <a:r>
              <a:rPr lang="en-US" sz="2000" dirty="0">
                <a:solidFill>
                  <a:srgbClr val="222222"/>
                </a:solidFill>
              </a:rPr>
              <a:t> sit </a:t>
            </a:r>
            <a:r>
              <a:rPr lang="en-US" sz="2000" dirty="0" err="1">
                <a:solidFill>
                  <a:srgbClr val="222222"/>
                </a:solidFill>
              </a:rPr>
              <a:t>amet</a:t>
            </a:r>
            <a:r>
              <a:rPr lang="en-US" sz="2000" dirty="0">
                <a:solidFill>
                  <a:srgbClr val="222222"/>
                </a:solidFill>
              </a:rPr>
              <a:t>, </a:t>
            </a:r>
            <a:r>
              <a:rPr lang="en-US" sz="2000" dirty="0" err="1">
                <a:solidFill>
                  <a:srgbClr val="222222"/>
                </a:solidFill>
              </a:rPr>
              <a:t>mattis</a:t>
            </a:r>
            <a:r>
              <a:rPr lang="en-US" sz="2000" dirty="0">
                <a:solidFill>
                  <a:srgbClr val="222222"/>
                </a:solidFill>
              </a:rPr>
              <a:t> lacus. </a:t>
            </a:r>
            <a:r>
              <a:rPr lang="en-US" sz="2000" dirty="0" err="1">
                <a:solidFill>
                  <a:srgbClr val="222222"/>
                </a:solidFill>
              </a:rPr>
              <a:t>Suspendisse</a:t>
            </a:r>
            <a:r>
              <a:rPr lang="en-US" sz="2000" dirty="0">
                <a:solidFill>
                  <a:srgbClr val="222222"/>
                </a:solidFill>
              </a:rPr>
              <a:t> a </a:t>
            </a:r>
            <a:r>
              <a:rPr lang="en-US" sz="2000" dirty="0" err="1">
                <a:solidFill>
                  <a:srgbClr val="222222"/>
                </a:solidFill>
              </a:rPr>
              <a:t>urna</a:t>
            </a:r>
            <a:r>
              <a:rPr lang="en-US" sz="2000" dirty="0">
                <a:solidFill>
                  <a:srgbClr val="222222"/>
                </a:solidFill>
              </a:rPr>
              <a:t> ex.</a:t>
            </a:r>
          </a:p>
          <a:p>
            <a:pPr algn="l"/>
            <a:endParaRPr lang="en-US" sz="2000" dirty="0">
              <a:solidFill>
                <a:srgbClr val="222222"/>
              </a:solidFill>
            </a:endParaRPr>
          </a:p>
          <a:p>
            <a:pPr algn="l"/>
            <a:r>
              <a:rPr lang="en-US" sz="2000" dirty="0" err="1">
                <a:solidFill>
                  <a:srgbClr val="222222"/>
                </a:solidFill>
              </a:rPr>
              <a:t>Praesent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malesuada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aliquet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mauris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eu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molestie</a:t>
            </a:r>
            <a:r>
              <a:rPr lang="en-US" sz="2000" dirty="0">
                <a:solidFill>
                  <a:srgbClr val="222222"/>
                </a:solidFill>
              </a:rPr>
              <a:t>. In </a:t>
            </a:r>
            <a:r>
              <a:rPr lang="en-US" sz="2000" dirty="0" err="1">
                <a:solidFill>
                  <a:srgbClr val="222222"/>
                </a:solidFill>
              </a:rPr>
              <a:t>hendrerit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auctor</a:t>
            </a:r>
            <a:r>
              <a:rPr lang="en-US" sz="2000" dirty="0">
                <a:solidFill>
                  <a:srgbClr val="222222"/>
                </a:solidFill>
              </a:rPr>
              <a:t> nisi </a:t>
            </a:r>
            <a:r>
              <a:rPr lang="en-US" sz="2000" dirty="0" err="1">
                <a:solidFill>
                  <a:srgbClr val="222222"/>
                </a:solidFill>
              </a:rPr>
              <a:t>efficitur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sollicitudin</a:t>
            </a:r>
            <a:r>
              <a:rPr lang="en-US" sz="2000" dirty="0">
                <a:solidFill>
                  <a:srgbClr val="222222"/>
                </a:solidFill>
              </a:rPr>
              <a:t>. </a:t>
            </a:r>
            <a:r>
              <a:rPr lang="en-US" sz="2000" dirty="0" err="1">
                <a:solidFill>
                  <a:srgbClr val="222222"/>
                </a:solidFill>
              </a:rPr>
              <a:t>Duis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eu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vulputate</a:t>
            </a:r>
            <a:r>
              <a:rPr lang="en-US" sz="2000" dirty="0">
                <a:solidFill>
                  <a:srgbClr val="222222"/>
                </a:solidFill>
              </a:rPr>
              <a:t> ante, </a:t>
            </a:r>
            <a:r>
              <a:rPr lang="en-US" sz="2000" dirty="0" err="1">
                <a:solidFill>
                  <a:srgbClr val="222222"/>
                </a:solidFill>
              </a:rPr>
              <a:t>nec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porttitor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justo</a:t>
            </a:r>
            <a:r>
              <a:rPr lang="en-US" sz="2000" dirty="0">
                <a:solidFill>
                  <a:srgbClr val="222222"/>
                </a:solidFill>
              </a:rPr>
              <a:t>. </a:t>
            </a:r>
            <a:r>
              <a:rPr lang="en-US" sz="2000" dirty="0" err="1">
                <a:solidFill>
                  <a:srgbClr val="222222"/>
                </a:solidFill>
              </a:rPr>
              <a:t>Etiam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fringilla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rutrum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scelerisque</a:t>
            </a:r>
            <a:r>
              <a:rPr lang="en-US" sz="2000" dirty="0">
                <a:solidFill>
                  <a:srgbClr val="222222"/>
                </a:solidFill>
              </a:rPr>
              <a:t>. </a:t>
            </a:r>
            <a:r>
              <a:rPr lang="en-US" sz="2000" dirty="0" err="1">
                <a:solidFill>
                  <a:srgbClr val="222222"/>
                </a:solidFill>
              </a:rPr>
              <a:t>Praesent</a:t>
            </a:r>
            <a:r>
              <a:rPr lang="en-US" sz="2000" dirty="0">
                <a:solidFill>
                  <a:srgbClr val="222222"/>
                </a:solidFill>
              </a:rPr>
              <a:t> ac </a:t>
            </a:r>
            <a:r>
              <a:rPr lang="en-US" sz="2000" dirty="0" err="1">
                <a:solidFill>
                  <a:srgbClr val="222222"/>
                </a:solidFill>
              </a:rPr>
              <a:t>porttitor</a:t>
            </a:r>
            <a:r>
              <a:rPr lang="en-US" sz="2000" dirty="0">
                <a:solidFill>
                  <a:srgbClr val="222222"/>
                </a:solidFill>
              </a:rPr>
              <a:t> lacus, </a:t>
            </a:r>
            <a:r>
              <a:rPr lang="en-US" sz="2000" dirty="0" err="1">
                <a:solidFill>
                  <a:srgbClr val="222222"/>
                </a:solidFill>
              </a:rPr>
              <a:t>ut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varius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libero</a:t>
            </a:r>
            <a:r>
              <a:rPr lang="en-US" sz="2000" dirty="0">
                <a:solidFill>
                  <a:srgbClr val="222222"/>
                </a:solidFill>
              </a:rPr>
              <a:t>. </a:t>
            </a:r>
            <a:r>
              <a:rPr lang="en-US" sz="2000" dirty="0" err="1">
                <a:solidFill>
                  <a:srgbClr val="222222"/>
                </a:solidFill>
              </a:rPr>
              <a:t>Praesent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congue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nulla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nulla</a:t>
            </a:r>
            <a:r>
              <a:rPr lang="en-US" sz="2000" dirty="0">
                <a:solidFill>
                  <a:srgbClr val="222222"/>
                </a:solidFill>
              </a:rPr>
              <a:t>, </a:t>
            </a:r>
            <a:r>
              <a:rPr lang="en-US" sz="2000" dirty="0" err="1">
                <a:solidFill>
                  <a:srgbClr val="222222"/>
                </a:solidFill>
              </a:rPr>
              <a:t>lobortis</a:t>
            </a:r>
            <a:r>
              <a:rPr lang="en-US" sz="2000" dirty="0">
                <a:solidFill>
                  <a:srgbClr val="222222"/>
                </a:solidFill>
              </a:rPr>
              <a:t> </a:t>
            </a:r>
            <a:r>
              <a:rPr lang="en-US" sz="2000" dirty="0" err="1">
                <a:solidFill>
                  <a:srgbClr val="222222"/>
                </a:solidFill>
              </a:rPr>
              <a:t>finibus</a:t>
            </a:r>
            <a:r>
              <a:rPr lang="en-US" sz="2000" dirty="0">
                <a:solidFill>
                  <a:srgbClr val="222222"/>
                </a:solidFill>
              </a:rPr>
              <a:t> quam </a:t>
            </a:r>
            <a:r>
              <a:rPr lang="en-US" sz="2000" dirty="0" err="1">
                <a:solidFill>
                  <a:srgbClr val="222222"/>
                </a:solidFill>
              </a:rPr>
              <a:t>euismod</a:t>
            </a:r>
            <a:r>
              <a:rPr lang="en-US" sz="2000" dirty="0">
                <a:solidFill>
                  <a:srgbClr val="222222"/>
                </a:solidFill>
              </a:rPr>
              <a:t> vitae</a:t>
            </a:r>
          </a:p>
        </p:txBody>
      </p:sp>
    </p:spTree>
    <p:extLst>
      <p:ext uri="{BB962C8B-B14F-4D97-AF65-F5344CB8AC3E}">
        <p14:creationId xmlns:p14="http://schemas.microsoft.com/office/powerpoint/2010/main" val="22011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5" y="969613"/>
            <a:ext cx="8613403" cy="61541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dirty="0">
                <a:solidFill>
                  <a:srgbClr val="222222"/>
                </a:solidFill>
              </a:rPr>
              <a:t>Header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535507"/>
            <a:ext cx="8613402" cy="306606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rgbClr val="222222"/>
                </a:solidFill>
              </a:rPr>
              <a:t>Item 1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>
                <a:solidFill>
                  <a:srgbClr val="222222"/>
                </a:solidFill>
              </a:rPr>
              <a:t>Sub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800" dirty="0">
                <a:solidFill>
                  <a:srgbClr val="222222"/>
                </a:solidFill>
              </a:rPr>
              <a:t>Sub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rgbClr val="222222"/>
                </a:solidFill>
              </a:rPr>
              <a:t>Item 2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rgbClr val="222222"/>
                </a:solidFill>
              </a:rPr>
              <a:t>Item 3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rgbClr val="222222"/>
                </a:solidFill>
              </a:rPr>
              <a:t>Item 4</a:t>
            </a:r>
          </a:p>
        </p:txBody>
      </p:sp>
    </p:spTree>
    <p:extLst>
      <p:ext uri="{BB962C8B-B14F-4D97-AF65-F5344CB8AC3E}">
        <p14:creationId xmlns:p14="http://schemas.microsoft.com/office/powerpoint/2010/main" val="330379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22222"/>
                </a:solidFill>
              </a:rPr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833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A6BBC546423408A30A4D1C2836CFC" ma:contentTypeVersion="10" ma:contentTypeDescription="Create a new document." ma:contentTypeScope="" ma:versionID="ecf598d68ff881251bdcde6643095e67">
  <xsd:schema xmlns:xsd="http://www.w3.org/2001/XMLSchema" xmlns:xs="http://www.w3.org/2001/XMLSchema" xmlns:p="http://schemas.microsoft.com/office/2006/metadata/properties" xmlns:ns2="557751d5-a6ff-49ee-bbdb-dbea00f2f75e" xmlns:ns3="33c14010-ab48-4a5f-86c3-716270688c0c" targetNamespace="http://schemas.microsoft.com/office/2006/metadata/properties" ma:root="true" ma:fieldsID="853d78bf3deec13408f998f76c6794c6" ns2:_="" ns3:_="">
    <xsd:import namespace="557751d5-a6ff-49ee-bbdb-dbea00f2f75e"/>
    <xsd:import namespace="33c14010-ab48-4a5f-86c3-716270688c0c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751d5-a6ff-49ee-bbdb-dbea00f2f75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c911b813-a230-4b01-befd-2f84efefd6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14010-ab48-4a5f-86c3-716270688c0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826afae-e6b3-4db2-bc9c-e749bb468574}" ma:internalName="TaxCatchAll" ma:showField="CatchAllData" ma:web="33c14010-ab48-4a5f-86c3-716270688c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57751d5-a6ff-49ee-bbdb-dbea00f2f75e">
      <Terms xmlns="http://schemas.microsoft.com/office/infopath/2007/PartnerControls"/>
    </lcf76f155ced4ddcb4097134ff3c332f>
    <TaxCatchAll xmlns="33c14010-ab48-4a5f-86c3-716270688c0c"/>
  </documentManagement>
</p:properties>
</file>

<file path=customXml/itemProps1.xml><?xml version="1.0" encoding="utf-8"?>
<ds:datastoreItem xmlns:ds="http://schemas.openxmlformats.org/officeDocument/2006/customXml" ds:itemID="{63562381-0D59-4167-8ACD-923DC7E6D6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751d5-a6ff-49ee-bbdb-dbea00f2f75e"/>
    <ds:schemaRef ds:uri="33c14010-ab48-4a5f-86c3-716270688c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7B1273-D8D1-4D7E-B7C6-2BE4DB838B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DEB1A0-9F03-4F7D-8A08-BB5F7E8C9EE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33c14010-ab48-4a5f-86c3-716270688c0c"/>
    <ds:schemaRef ds:uri="http://purl.org/dc/elements/1.1/"/>
    <ds:schemaRef ds:uri="557751d5-a6ff-49ee-bbdb-dbea00f2f75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109</Words>
  <Application>Microsoft Office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Name of Presentation</vt:lpstr>
      <vt:lpstr>Header</vt:lpstr>
      <vt:lpstr>Header</vt:lpstr>
      <vt:lpstr>Thank You</vt:lpstr>
    </vt:vector>
  </TitlesOfParts>
  <Company>University of New Mexico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Alexander Lowell Roessner</dc:creator>
  <cp:lastModifiedBy>Cody Marvin</cp:lastModifiedBy>
  <cp:revision>18</cp:revision>
  <dcterms:created xsi:type="dcterms:W3CDTF">2015-05-11T15:44:37Z</dcterms:created>
  <dcterms:modified xsi:type="dcterms:W3CDTF">2023-02-13T16:50:45Z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0x01010010CA6BBC546423408A30A4D1C2836CFC</vt:lpwstr>
  </property>
</Properties>
</file>