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56" r:id="rId5"/>
    <p:sldId id="258" r:id="rId6"/>
    <p:sldId id="257" r:id="rId7"/>
    <p:sldId id="259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222"/>
    <a:srgbClr val="6365C6"/>
    <a:srgbClr val="B926A1"/>
    <a:srgbClr val="D5C6E8"/>
    <a:srgbClr val="D9D9D9"/>
    <a:srgbClr val="FDFDFD"/>
    <a:srgbClr val="B10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1B0623-05C3-41FB-9847-9F63808AEC6D}" v="23" dt="2023-12-13T21:04:56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2"/>
    <p:restoredTop sz="94701"/>
  </p:normalViewPr>
  <p:slideViewPr>
    <p:cSldViewPr snapToGrid="0" snapToObjects="1">
      <p:cViewPr varScale="1">
        <p:scale>
          <a:sx n="136" d="100"/>
          <a:sy n="136" d="100"/>
        </p:scale>
        <p:origin x="53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dy Marvin" userId="e0511072-44c0-498a-b9d4-78f1f5220f3a" providerId="ADAL" clId="{8D1B0623-05C3-41FB-9847-9F63808AEC6D}"/>
    <pc:docChg chg="undo modSld modMainMaster">
      <pc:chgData name="Cody Marvin" userId="e0511072-44c0-498a-b9d4-78f1f5220f3a" providerId="ADAL" clId="{8D1B0623-05C3-41FB-9847-9F63808AEC6D}" dt="2023-12-13T21:04:56.933" v="22" actId="207"/>
      <pc:docMkLst>
        <pc:docMk/>
      </pc:docMkLst>
      <pc:sldChg chg="modSp">
        <pc:chgData name="Cody Marvin" userId="e0511072-44c0-498a-b9d4-78f1f5220f3a" providerId="ADAL" clId="{8D1B0623-05C3-41FB-9847-9F63808AEC6D}" dt="2023-12-13T21:04:26.210" v="16" actId="207"/>
        <pc:sldMkLst>
          <pc:docMk/>
          <pc:sldMk cId="1821340527" sldId="256"/>
        </pc:sldMkLst>
        <pc:spChg chg="mod">
          <ac:chgData name="Cody Marvin" userId="e0511072-44c0-498a-b9d4-78f1f5220f3a" providerId="ADAL" clId="{8D1B0623-05C3-41FB-9847-9F63808AEC6D}" dt="2023-12-13T21:04:23.378" v="15" actId="207"/>
          <ac:spMkLst>
            <pc:docMk/>
            <pc:sldMk cId="1821340527" sldId="256"/>
            <ac:spMk id="2" creationId="{00000000-0000-0000-0000-000000000000}"/>
          </ac:spMkLst>
        </pc:spChg>
        <pc:spChg chg="mod">
          <ac:chgData name="Cody Marvin" userId="e0511072-44c0-498a-b9d4-78f1f5220f3a" providerId="ADAL" clId="{8D1B0623-05C3-41FB-9847-9F63808AEC6D}" dt="2023-12-13T21:04:26.210" v="16" actId="207"/>
          <ac:spMkLst>
            <pc:docMk/>
            <pc:sldMk cId="1821340527" sldId="256"/>
            <ac:spMk id="3" creationId="{00000000-0000-0000-0000-000000000000}"/>
          </ac:spMkLst>
        </pc:spChg>
      </pc:sldChg>
      <pc:sldChg chg="modSp">
        <pc:chgData name="Cody Marvin" userId="e0511072-44c0-498a-b9d4-78f1f5220f3a" providerId="ADAL" clId="{8D1B0623-05C3-41FB-9847-9F63808AEC6D}" dt="2023-12-13T21:04:46.472" v="20" actId="207"/>
        <pc:sldMkLst>
          <pc:docMk/>
          <pc:sldMk cId="3303794770" sldId="257"/>
        </pc:sldMkLst>
        <pc:spChg chg="mod">
          <ac:chgData name="Cody Marvin" userId="e0511072-44c0-498a-b9d4-78f1f5220f3a" providerId="ADAL" clId="{8D1B0623-05C3-41FB-9847-9F63808AEC6D}" dt="2023-12-13T21:04:43.033" v="19" actId="207"/>
          <ac:spMkLst>
            <pc:docMk/>
            <pc:sldMk cId="3303794770" sldId="257"/>
            <ac:spMk id="2" creationId="{00000000-0000-0000-0000-000000000000}"/>
          </ac:spMkLst>
        </pc:spChg>
        <pc:spChg chg="mod">
          <ac:chgData name="Cody Marvin" userId="e0511072-44c0-498a-b9d4-78f1f5220f3a" providerId="ADAL" clId="{8D1B0623-05C3-41FB-9847-9F63808AEC6D}" dt="2023-12-13T21:04:46.472" v="20" actId="207"/>
          <ac:spMkLst>
            <pc:docMk/>
            <pc:sldMk cId="3303794770" sldId="257"/>
            <ac:spMk id="3" creationId="{00000000-0000-0000-0000-000000000000}"/>
          </ac:spMkLst>
        </pc:spChg>
      </pc:sldChg>
      <pc:sldChg chg="modSp">
        <pc:chgData name="Cody Marvin" userId="e0511072-44c0-498a-b9d4-78f1f5220f3a" providerId="ADAL" clId="{8D1B0623-05C3-41FB-9847-9F63808AEC6D}" dt="2023-12-13T21:04:37.254" v="18" actId="207"/>
        <pc:sldMkLst>
          <pc:docMk/>
          <pc:sldMk cId="2201127788" sldId="258"/>
        </pc:sldMkLst>
        <pc:spChg chg="mod">
          <ac:chgData name="Cody Marvin" userId="e0511072-44c0-498a-b9d4-78f1f5220f3a" providerId="ADAL" clId="{8D1B0623-05C3-41FB-9847-9F63808AEC6D}" dt="2023-12-13T21:04:32.400" v="17" actId="207"/>
          <ac:spMkLst>
            <pc:docMk/>
            <pc:sldMk cId="2201127788" sldId="258"/>
            <ac:spMk id="2" creationId="{00000000-0000-0000-0000-000000000000}"/>
          </ac:spMkLst>
        </pc:spChg>
        <pc:spChg chg="mod">
          <ac:chgData name="Cody Marvin" userId="e0511072-44c0-498a-b9d4-78f1f5220f3a" providerId="ADAL" clId="{8D1B0623-05C3-41FB-9847-9F63808AEC6D}" dt="2023-12-13T21:04:37.254" v="18" actId="207"/>
          <ac:spMkLst>
            <pc:docMk/>
            <pc:sldMk cId="2201127788" sldId="258"/>
            <ac:spMk id="3" creationId="{00000000-0000-0000-0000-000000000000}"/>
          </ac:spMkLst>
        </pc:spChg>
      </pc:sldChg>
      <pc:sldChg chg="modSp">
        <pc:chgData name="Cody Marvin" userId="e0511072-44c0-498a-b9d4-78f1f5220f3a" providerId="ADAL" clId="{8D1B0623-05C3-41FB-9847-9F63808AEC6D}" dt="2023-12-13T21:04:56.933" v="22" actId="207"/>
        <pc:sldMkLst>
          <pc:docMk/>
          <pc:sldMk cId="88333796" sldId="259"/>
        </pc:sldMkLst>
        <pc:spChg chg="mod">
          <ac:chgData name="Cody Marvin" userId="e0511072-44c0-498a-b9d4-78f1f5220f3a" providerId="ADAL" clId="{8D1B0623-05C3-41FB-9847-9F63808AEC6D}" dt="2023-12-13T21:04:53.456" v="21" actId="207"/>
          <ac:spMkLst>
            <pc:docMk/>
            <pc:sldMk cId="88333796" sldId="259"/>
            <ac:spMk id="2" creationId="{00000000-0000-0000-0000-000000000000}"/>
          </ac:spMkLst>
        </pc:spChg>
        <pc:spChg chg="mod">
          <ac:chgData name="Cody Marvin" userId="e0511072-44c0-498a-b9d4-78f1f5220f3a" providerId="ADAL" clId="{8D1B0623-05C3-41FB-9847-9F63808AEC6D}" dt="2023-12-13T21:04:56.933" v="22" actId="207"/>
          <ac:spMkLst>
            <pc:docMk/>
            <pc:sldMk cId="88333796" sldId="259"/>
            <ac:spMk id="3" creationId="{00000000-0000-0000-0000-000000000000}"/>
          </ac:spMkLst>
        </pc:spChg>
      </pc:sldChg>
      <pc:sldMasterChg chg="modSp setBg modSldLayout">
        <pc:chgData name="Cody Marvin" userId="e0511072-44c0-498a-b9d4-78f1f5220f3a" providerId="ADAL" clId="{8D1B0623-05C3-41FB-9847-9F63808AEC6D}" dt="2023-12-13T21:03:58.618" v="14" actId="207"/>
        <pc:sldMasterMkLst>
          <pc:docMk/>
          <pc:sldMasterMk cId="3680951455" sldId="2147483648"/>
        </pc:sldMasterMkLst>
        <pc:spChg chg="mod">
          <ac:chgData name="Cody Marvin" userId="e0511072-44c0-498a-b9d4-78f1f5220f3a" providerId="ADAL" clId="{8D1B0623-05C3-41FB-9847-9F63808AEC6D}" dt="2023-12-13T21:03:52.744" v="13" actId="207"/>
          <ac:spMkLst>
            <pc:docMk/>
            <pc:sldMasterMk cId="3680951455" sldId="2147483648"/>
            <ac:spMk id="2" creationId="{00000000-0000-0000-0000-000000000000}"/>
          </ac:spMkLst>
        </pc:spChg>
        <pc:spChg chg="mod">
          <ac:chgData name="Cody Marvin" userId="e0511072-44c0-498a-b9d4-78f1f5220f3a" providerId="ADAL" clId="{8D1B0623-05C3-41FB-9847-9F63808AEC6D}" dt="2023-12-13T21:03:58.618" v="14" actId="207"/>
          <ac:spMkLst>
            <pc:docMk/>
            <pc:sldMasterMk cId="3680951455" sldId="2147483648"/>
            <ac:spMk id="3" creationId="{00000000-0000-0000-0000-000000000000}"/>
          </ac:spMkLst>
        </pc:spChg>
        <pc:sldLayoutChg chg="setBg">
          <pc:chgData name="Cody Marvin" userId="e0511072-44c0-498a-b9d4-78f1f5220f3a" providerId="ADAL" clId="{8D1B0623-05C3-41FB-9847-9F63808AEC6D}" dt="2023-12-13T20:59:56.254" v="2"/>
          <pc:sldLayoutMkLst>
            <pc:docMk/>
            <pc:sldMasterMk cId="3680951455" sldId="2147483648"/>
            <pc:sldLayoutMk cId="3159163758" sldId="2147483649"/>
          </pc:sldLayoutMkLst>
        </pc:sldLayoutChg>
        <pc:sldLayoutChg chg="setBg">
          <pc:chgData name="Cody Marvin" userId="e0511072-44c0-498a-b9d4-78f1f5220f3a" providerId="ADAL" clId="{8D1B0623-05C3-41FB-9847-9F63808AEC6D}" dt="2023-12-13T20:59:56.254" v="2"/>
          <pc:sldLayoutMkLst>
            <pc:docMk/>
            <pc:sldMasterMk cId="3680951455" sldId="2147483648"/>
            <pc:sldLayoutMk cId="1662651596" sldId="2147483650"/>
          </pc:sldLayoutMkLst>
        </pc:sldLayoutChg>
        <pc:sldLayoutChg chg="setBg">
          <pc:chgData name="Cody Marvin" userId="e0511072-44c0-498a-b9d4-78f1f5220f3a" providerId="ADAL" clId="{8D1B0623-05C3-41FB-9847-9F63808AEC6D}" dt="2023-12-13T20:59:56.254" v="2"/>
          <pc:sldLayoutMkLst>
            <pc:docMk/>
            <pc:sldMasterMk cId="3680951455" sldId="2147483648"/>
            <pc:sldLayoutMk cId="1033444353" sldId="2147483651"/>
          </pc:sldLayoutMkLst>
        </pc:sldLayoutChg>
        <pc:sldLayoutChg chg="modSp setBg">
          <pc:chgData name="Cody Marvin" userId="e0511072-44c0-498a-b9d4-78f1f5220f3a" providerId="ADAL" clId="{8D1B0623-05C3-41FB-9847-9F63808AEC6D}" dt="2023-12-13T21:00:41.323" v="7" actId="14100"/>
          <pc:sldLayoutMkLst>
            <pc:docMk/>
            <pc:sldMasterMk cId="3680951455" sldId="2147483648"/>
            <pc:sldLayoutMk cId="1099249071" sldId="2147483652"/>
          </pc:sldLayoutMkLst>
          <pc:spChg chg="mod">
            <ac:chgData name="Cody Marvin" userId="e0511072-44c0-498a-b9d4-78f1f5220f3a" providerId="ADAL" clId="{8D1B0623-05C3-41FB-9847-9F63808AEC6D}" dt="2023-12-13T21:00:41.323" v="7" actId="14100"/>
            <ac:spMkLst>
              <pc:docMk/>
              <pc:sldMasterMk cId="3680951455" sldId="2147483648"/>
              <pc:sldLayoutMk cId="1099249071" sldId="2147483652"/>
              <ac:spMk id="3" creationId="{00000000-0000-0000-0000-000000000000}"/>
            </ac:spMkLst>
          </pc:spChg>
          <pc:spChg chg="mod">
            <ac:chgData name="Cody Marvin" userId="e0511072-44c0-498a-b9d4-78f1f5220f3a" providerId="ADAL" clId="{8D1B0623-05C3-41FB-9847-9F63808AEC6D}" dt="2023-12-13T21:00:41.323" v="7" actId="14100"/>
            <ac:spMkLst>
              <pc:docMk/>
              <pc:sldMasterMk cId="3680951455" sldId="2147483648"/>
              <pc:sldLayoutMk cId="1099249071" sldId="2147483652"/>
              <ac:spMk id="4" creationId="{00000000-0000-0000-0000-000000000000}"/>
            </ac:spMkLst>
          </pc:spChg>
        </pc:sldLayoutChg>
        <pc:sldLayoutChg chg="modSp setBg">
          <pc:chgData name="Cody Marvin" userId="e0511072-44c0-498a-b9d4-78f1f5220f3a" providerId="ADAL" clId="{8D1B0623-05C3-41FB-9847-9F63808AEC6D}" dt="2023-12-13T21:01:04.375" v="9" actId="14100"/>
          <pc:sldLayoutMkLst>
            <pc:docMk/>
            <pc:sldMasterMk cId="3680951455" sldId="2147483648"/>
            <pc:sldLayoutMk cId="3235344221" sldId="2147483653"/>
          </pc:sldLayoutMkLst>
          <pc:spChg chg="mod">
            <ac:chgData name="Cody Marvin" userId="e0511072-44c0-498a-b9d4-78f1f5220f3a" providerId="ADAL" clId="{8D1B0623-05C3-41FB-9847-9F63808AEC6D}" dt="2023-12-13T21:00:56.975" v="8" actId="1076"/>
            <ac:spMkLst>
              <pc:docMk/>
              <pc:sldMasterMk cId="3680951455" sldId="2147483648"/>
              <pc:sldLayoutMk cId="3235344221" sldId="2147483653"/>
              <ac:spMk id="3" creationId="{00000000-0000-0000-0000-000000000000}"/>
            </ac:spMkLst>
          </pc:spChg>
          <pc:spChg chg="mod">
            <ac:chgData name="Cody Marvin" userId="e0511072-44c0-498a-b9d4-78f1f5220f3a" providerId="ADAL" clId="{8D1B0623-05C3-41FB-9847-9F63808AEC6D}" dt="2023-12-13T21:01:04.375" v="9" actId="14100"/>
            <ac:spMkLst>
              <pc:docMk/>
              <pc:sldMasterMk cId="3680951455" sldId="2147483648"/>
              <pc:sldLayoutMk cId="3235344221" sldId="2147483653"/>
              <ac:spMk id="4" creationId="{00000000-0000-0000-0000-000000000000}"/>
            </ac:spMkLst>
          </pc:spChg>
          <pc:spChg chg="mod">
            <ac:chgData name="Cody Marvin" userId="e0511072-44c0-498a-b9d4-78f1f5220f3a" providerId="ADAL" clId="{8D1B0623-05C3-41FB-9847-9F63808AEC6D}" dt="2023-12-13T21:00:56.975" v="8" actId="1076"/>
            <ac:spMkLst>
              <pc:docMk/>
              <pc:sldMasterMk cId="3680951455" sldId="2147483648"/>
              <pc:sldLayoutMk cId="3235344221" sldId="2147483653"/>
              <ac:spMk id="5" creationId="{00000000-0000-0000-0000-000000000000}"/>
            </ac:spMkLst>
          </pc:spChg>
          <pc:spChg chg="mod">
            <ac:chgData name="Cody Marvin" userId="e0511072-44c0-498a-b9d4-78f1f5220f3a" providerId="ADAL" clId="{8D1B0623-05C3-41FB-9847-9F63808AEC6D}" dt="2023-12-13T21:01:04.375" v="9" actId="14100"/>
            <ac:spMkLst>
              <pc:docMk/>
              <pc:sldMasterMk cId="3680951455" sldId="2147483648"/>
              <pc:sldLayoutMk cId="3235344221" sldId="2147483653"/>
              <ac:spMk id="6" creationId="{00000000-0000-0000-0000-000000000000}"/>
            </ac:spMkLst>
          </pc:spChg>
        </pc:sldLayoutChg>
        <pc:sldLayoutChg chg="setBg">
          <pc:chgData name="Cody Marvin" userId="e0511072-44c0-498a-b9d4-78f1f5220f3a" providerId="ADAL" clId="{8D1B0623-05C3-41FB-9847-9F63808AEC6D}" dt="2023-12-13T20:59:56.254" v="2"/>
          <pc:sldLayoutMkLst>
            <pc:docMk/>
            <pc:sldMasterMk cId="3680951455" sldId="2147483648"/>
            <pc:sldLayoutMk cId="323952375" sldId="2147483654"/>
          </pc:sldLayoutMkLst>
        </pc:sldLayoutChg>
        <pc:sldLayoutChg chg="setBg">
          <pc:chgData name="Cody Marvin" userId="e0511072-44c0-498a-b9d4-78f1f5220f3a" providerId="ADAL" clId="{8D1B0623-05C3-41FB-9847-9F63808AEC6D}" dt="2023-12-13T20:59:56.254" v="2"/>
          <pc:sldLayoutMkLst>
            <pc:docMk/>
            <pc:sldMasterMk cId="3680951455" sldId="2147483648"/>
            <pc:sldLayoutMk cId="1237886729" sldId="2147483655"/>
          </pc:sldLayoutMkLst>
        </pc:sldLayoutChg>
        <pc:sldLayoutChg chg="setBg">
          <pc:chgData name="Cody Marvin" userId="e0511072-44c0-498a-b9d4-78f1f5220f3a" providerId="ADAL" clId="{8D1B0623-05C3-41FB-9847-9F63808AEC6D}" dt="2023-12-13T20:59:56.254" v="2"/>
          <pc:sldLayoutMkLst>
            <pc:docMk/>
            <pc:sldMasterMk cId="3680951455" sldId="2147483648"/>
            <pc:sldLayoutMk cId="3805222550" sldId="2147483656"/>
          </pc:sldLayoutMkLst>
        </pc:sldLayoutChg>
        <pc:sldLayoutChg chg="setBg">
          <pc:chgData name="Cody Marvin" userId="e0511072-44c0-498a-b9d4-78f1f5220f3a" providerId="ADAL" clId="{8D1B0623-05C3-41FB-9847-9F63808AEC6D}" dt="2023-12-13T20:59:56.254" v="2"/>
          <pc:sldLayoutMkLst>
            <pc:docMk/>
            <pc:sldMasterMk cId="3680951455" sldId="2147483648"/>
            <pc:sldLayoutMk cId="1182580372" sldId="2147483657"/>
          </pc:sldLayoutMkLst>
        </pc:sldLayoutChg>
        <pc:sldLayoutChg chg="setBg">
          <pc:chgData name="Cody Marvin" userId="e0511072-44c0-498a-b9d4-78f1f5220f3a" providerId="ADAL" clId="{8D1B0623-05C3-41FB-9847-9F63808AEC6D}" dt="2023-12-13T20:59:56.254" v="2"/>
          <pc:sldLayoutMkLst>
            <pc:docMk/>
            <pc:sldMasterMk cId="3680951455" sldId="2147483648"/>
            <pc:sldLayoutMk cId="3965385245" sldId="2147483658"/>
          </pc:sldLayoutMkLst>
        </pc:sldLayoutChg>
        <pc:sldLayoutChg chg="setBg">
          <pc:chgData name="Cody Marvin" userId="e0511072-44c0-498a-b9d4-78f1f5220f3a" providerId="ADAL" clId="{8D1B0623-05C3-41FB-9847-9F63808AEC6D}" dt="2023-12-13T20:59:56.254" v="2"/>
          <pc:sldLayoutMkLst>
            <pc:docMk/>
            <pc:sldMasterMk cId="3680951455" sldId="2147483648"/>
            <pc:sldLayoutMk cId="4073302035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814D4-8CDB-0447-92E2-D82C6974FA13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AFF6-02B1-8D48-AC00-B390C628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3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6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8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0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5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4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7497"/>
            <a:ext cx="4038600" cy="29171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7497"/>
            <a:ext cx="4038600" cy="29171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4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115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9474"/>
            <a:ext cx="4040188" cy="24551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3115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39474"/>
            <a:ext cx="4041775" cy="24551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4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8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2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8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4540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4340"/>
            <a:ext cx="8229600" cy="2930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D05E-59A3-1843-8BCD-0BC2DB22AD0C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5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Name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April 25th and 26th, 2024</a:t>
            </a:r>
          </a:p>
        </p:txBody>
      </p:sp>
    </p:spTree>
    <p:extLst>
      <p:ext uri="{BB962C8B-B14F-4D97-AF65-F5344CB8AC3E}">
        <p14:creationId xmlns:p14="http://schemas.microsoft.com/office/powerpoint/2010/main" val="182134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845" y="969613"/>
            <a:ext cx="8613403" cy="615419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3600" dirty="0"/>
              <a:t>Header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845" y="1535507"/>
            <a:ext cx="8613402" cy="3066065"/>
          </a:xfrm>
        </p:spPr>
        <p:txBody>
          <a:bodyPr>
            <a:noAutofit/>
          </a:bodyPr>
          <a:lstStyle/>
          <a:p>
            <a:pPr algn="l"/>
            <a:r>
              <a:rPr lang="en-US" sz="2000" dirty="0" err="1">
                <a:solidFill>
                  <a:schemeClr val="bg1"/>
                </a:solidFill>
              </a:rPr>
              <a:t>Lorem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ipsum</a:t>
            </a:r>
            <a:r>
              <a:rPr lang="en-US" sz="2000" dirty="0">
                <a:solidFill>
                  <a:schemeClr val="bg1"/>
                </a:solidFill>
              </a:rPr>
              <a:t> dolor sit </a:t>
            </a:r>
            <a:r>
              <a:rPr lang="en-US" sz="2000" dirty="0" err="1">
                <a:solidFill>
                  <a:schemeClr val="bg1"/>
                </a:solidFill>
              </a:rPr>
              <a:t>amet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consectetur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adipiscing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elit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Sed</a:t>
            </a:r>
            <a:r>
              <a:rPr lang="en-US" sz="2000" dirty="0">
                <a:solidFill>
                  <a:schemeClr val="bg1"/>
                </a:solidFill>
              </a:rPr>
              <a:t> ac </a:t>
            </a:r>
            <a:r>
              <a:rPr lang="en-US" sz="2000" dirty="0" err="1">
                <a:solidFill>
                  <a:schemeClr val="bg1"/>
                </a:solidFill>
              </a:rPr>
              <a:t>nibh</a:t>
            </a:r>
            <a:r>
              <a:rPr lang="en-US" sz="2000" dirty="0">
                <a:solidFill>
                  <a:schemeClr val="bg1"/>
                </a:solidFill>
              </a:rPr>
              <a:t> a quam </a:t>
            </a:r>
            <a:r>
              <a:rPr lang="en-US" sz="2000" dirty="0" err="1">
                <a:solidFill>
                  <a:schemeClr val="bg1"/>
                </a:solidFill>
              </a:rPr>
              <a:t>sodales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sodales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Quisque</a:t>
            </a:r>
            <a:r>
              <a:rPr lang="en-US" sz="2000" dirty="0">
                <a:solidFill>
                  <a:schemeClr val="bg1"/>
                </a:solidFill>
              </a:rPr>
              <a:t> sit </a:t>
            </a:r>
            <a:r>
              <a:rPr lang="en-US" sz="2000" dirty="0" err="1">
                <a:solidFill>
                  <a:schemeClr val="bg1"/>
                </a:solidFill>
              </a:rPr>
              <a:t>amet</a:t>
            </a:r>
            <a:r>
              <a:rPr lang="en-US" sz="2000" dirty="0">
                <a:solidFill>
                  <a:schemeClr val="bg1"/>
                </a:solidFill>
              </a:rPr>
              <a:t> ligula </a:t>
            </a:r>
            <a:r>
              <a:rPr lang="en-US" sz="2000" dirty="0" err="1">
                <a:solidFill>
                  <a:schemeClr val="bg1"/>
                </a:solidFill>
              </a:rPr>
              <a:t>ullamcorper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posuere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lectus</a:t>
            </a:r>
            <a:r>
              <a:rPr lang="en-US" sz="2000" dirty="0">
                <a:solidFill>
                  <a:schemeClr val="bg1"/>
                </a:solidFill>
              </a:rPr>
              <a:t> sit </a:t>
            </a:r>
            <a:r>
              <a:rPr lang="en-US" sz="2000" dirty="0" err="1">
                <a:solidFill>
                  <a:schemeClr val="bg1"/>
                </a:solidFill>
              </a:rPr>
              <a:t>amet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mattis</a:t>
            </a:r>
            <a:r>
              <a:rPr lang="en-US" sz="2000" dirty="0">
                <a:solidFill>
                  <a:schemeClr val="bg1"/>
                </a:solidFill>
              </a:rPr>
              <a:t> lacus. </a:t>
            </a:r>
            <a:r>
              <a:rPr lang="en-US" sz="2000" dirty="0" err="1">
                <a:solidFill>
                  <a:schemeClr val="bg1"/>
                </a:solidFill>
              </a:rPr>
              <a:t>Suspendisse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urna</a:t>
            </a:r>
            <a:r>
              <a:rPr lang="en-US" sz="2000" dirty="0">
                <a:solidFill>
                  <a:schemeClr val="bg1"/>
                </a:solidFill>
              </a:rPr>
              <a:t> ex.</a:t>
            </a:r>
          </a:p>
          <a:p>
            <a:pPr algn="l"/>
            <a:endParaRPr lang="en-US" sz="2000" dirty="0">
              <a:solidFill>
                <a:schemeClr val="bg1"/>
              </a:solidFill>
            </a:endParaRPr>
          </a:p>
          <a:p>
            <a:pPr algn="l"/>
            <a:r>
              <a:rPr lang="en-US" sz="2000" dirty="0" err="1">
                <a:solidFill>
                  <a:schemeClr val="bg1"/>
                </a:solidFill>
              </a:rPr>
              <a:t>Praesent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malesuada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aliquet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mauris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molestie</a:t>
            </a:r>
            <a:r>
              <a:rPr lang="en-US" sz="2000" dirty="0">
                <a:solidFill>
                  <a:schemeClr val="bg1"/>
                </a:solidFill>
              </a:rPr>
              <a:t>. In </a:t>
            </a:r>
            <a:r>
              <a:rPr lang="en-US" sz="2000" dirty="0" err="1">
                <a:solidFill>
                  <a:schemeClr val="bg1"/>
                </a:solidFill>
              </a:rPr>
              <a:t>hendrerit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auctor</a:t>
            </a:r>
            <a:r>
              <a:rPr lang="en-US" sz="2000" dirty="0">
                <a:solidFill>
                  <a:schemeClr val="bg1"/>
                </a:solidFill>
              </a:rPr>
              <a:t> nisi </a:t>
            </a:r>
            <a:r>
              <a:rPr lang="en-US" sz="2000" dirty="0" err="1">
                <a:solidFill>
                  <a:schemeClr val="bg1"/>
                </a:solidFill>
              </a:rPr>
              <a:t>efficitur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sollicitudin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Duis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vulputate</a:t>
            </a:r>
            <a:r>
              <a:rPr lang="en-US" sz="2000" dirty="0">
                <a:solidFill>
                  <a:schemeClr val="bg1"/>
                </a:solidFill>
              </a:rPr>
              <a:t> ante, </a:t>
            </a:r>
            <a:r>
              <a:rPr lang="en-US" sz="2000" dirty="0" err="1">
                <a:solidFill>
                  <a:schemeClr val="bg1"/>
                </a:solidFill>
              </a:rPr>
              <a:t>nec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porttitor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justo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Etiam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fringilla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rutrum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scelerisque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Praesent</a:t>
            </a:r>
            <a:r>
              <a:rPr lang="en-US" sz="2000" dirty="0">
                <a:solidFill>
                  <a:schemeClr val="bg1"/>
                </a:solidFill>
              </a:rPr>
              <a:t> ac </a:t>
            </a:r>
            <a:r>
              <a:rPr lang="en-US" sz="2000" dirty="0" err="1">
                <a:solidFill>
                  <a:schemeClr val="bg1"/>
                </a:solidFill>
              </a:rPr>
              <a:t>porttitor</a:t>
            </a:r>
            <a:r>
              <a:rPr lang="en-US" sz="2000" dirty="0">
                <a:solidFill>
                  <a:schemeClr val="bg1"/>
                </a:solidFill>
              </a:rPr>
              <a:t> lacus, </a:t>
            </a:r>
            <a:r>
              <a:rPr lang="en-US" sz="2000" dirty="0" err="1">
                <a:solidFill>
                  <a:schemeClr val="bg1"/>
                </a:solidFill>
              </a:rPr>
              <a:t>ut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varius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libero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Praesent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congue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nulla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nulla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lobortis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finibus</a:t>
            </a:r>
            <a:r>
              <a:rPr lang="en-US" sz="2000" dirty="0">
                <a:solidFill>
                  <a:schemeClr val="bg1"/>
                </a:solidFill>
              </a:rPr>
              <a:t> quam </a:t>
            </a:r>
            <a:r>
              <a:rPr lang="en-US" sz="2000" dirty="0" err="1">
                <a:solidFill>
                  <a:schemeClr val="bg1"/>
                </a:solidFill>
              </a:rPr>
              <a:t>euismod</a:t>
            </a:r>
            <a:r>
              <a:rPr lang="en-US" sz="2000" dirty="0">
                <a:solidFill>
                  <a:schemeClr val="bg1"/>
                </a:solidFill>
              </a:rPr>
              <a:t> vitae</a:t>
            </a:r>
          </a:p>
        </p:txBody>
      </p:sp>
    </p:spTree>
    <p:extLst>
      <p:ext uri="{BB962C8B-B14F-4D97-AF65-F5344CB8AC3E}">
        <p14:creationId xmlns:p14="http://schemas.microsoft.com/office/powerpoint/2010/main" val="220112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845" y="969613"/>
            <a:ext cx="8613403" cy="615419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3600" dirty="0"/>
              <a:t>Header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845" y="1535507"/>
            <a:ext cx="8613402" cy="3066065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Item 1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Sub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Sub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Item 2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Item 3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Item 4</a:t>
            </a:r>
          </a:p>
        </p:txBody>
      </p:sp>
    </p:spTree>
    <p:extLst>
      <p:ext uri="{BB962C8B-B14F-4D97-AF65-F5344CB8AC3E}">
        <p14:creationId xmlns:p14="http://schemas.microsoft.com/office/powerpoint/2010/main" val="3303794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88333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57751d5-a6ff-49ee-bbdb-dbea00f2f75e">
      <Terms xmlns="http://schemas.microsoft.com/office/infopath/2007/PartnerControls"/>
    </lcf76f155ced4ddcb4097134ff3c332f>
    <TaxCatchAll xmlns="33c14010-ab48-4a5f-86c3-716270688c0c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CA6BBC546423408A30A4D1C2836CFC" ma:contentTypeVersion="14" ma:contentTypeDescription="Create a new document." ma:contentTypeScope="" ma:versionID="35e53d24a4aaf144865f5a52d53ced1d">
  <xsd:schema xmlns:xsd="http://www.w3.org/2001/XMLSchema" xmlns:xs="http://www.w3.org/2001/XMLSchema" xmlns:p="http://schemas.microsoft.com/office/2006/metadata/properties" xmlns:ns2="557751d5-a6ff-49ee-bbdb-dbea00f2f75e" xmlns:ns3="33c14010-ab48-4a5f-86c3-716270688c0c" targetNamespace="http://schemas.microsoft.com/office/2006/metadata/properties" ma:root="true" ma:fieldsID="6634cd742aa42c324e5c558e37e612c2" ns2:_="" ns3:_="">
    <xsd:import namespace="557751d5-a6ff-49ee-bbdb-dbea00f2f75e"/>
    <xsd:import namespace="33c14010-ab48-4a5f-86c3-716270688c0c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751d5-a6ff-49ee-bbdb-dbea00f2f75e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c911b813-a230-4b01-befd-2f84efefd6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14010-ab48-4a5f-86c3-716270688c0c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d826afae-e6b3-4db2-bc9c-e749bb468574}" ma:internalName="TaxCatchAll" ma:showField="CatchAllData" ma:web="33c14010-ab48-4a5f-86c3-716270688c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EB1A0-9F03-4F7D-8A08-BB5F7E8C9EE0}">
  <ds:schemaRefs>
    <ds:schemaRef ds:uri="http://schemas.microsoft.com/office/infopath/2007/PartnerControls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33c14010-ab48-4a5f-86c3-716270688c0c"/>
    <ds:schemaRef ds:uri="http://schemas.openxmlformats.org/package/2006/metadata/core-properties"/>
    <ds:schemaRef ds:uri="557751d5-a6ff-49ee-bbdb-dbea00f2f75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C7B1273-D8D1-4D7E-B7C6-2BE4DB838B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57154B-4768-45CF-9FBF-6ACE9050E3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7751d5-a6ff-49ee-bbdb-dbea00f2f75e"/>
    <ds:schemaRef ds:uri="33c14010-ab48-4a5f-86c3-716270688c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109</Words>
  <Application>Microsoft Office PowerPoint</Application>
  <PresentationFormat>On-screen Show (16:9)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Name of Presentation</vt:lpstr>
      <vt:lpstr>Header</vt:lpstr>
      <vt:lpstr>Header</vt:lpstr>
      <vt:lpstr>Thank You</vt:lpstr>
    </vt:vector>
  </TitlesOfParts>
  <Company>University of New Mexico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Alexander Lowell Roessner</dc:creator>
  <cp:lastModifiedBy>Cody Marvin</cp:lastModifiedBy>
  <cp:revision>18</cp:revision>
  <dcterms:created xsi:type="dcterms:W3CDTF">2015-05-11T15:44:37Z</dcterms:created>
  <dcterms:modified xsi:type="dcterms:W3CDTF">2023-12-13T21:05:02Z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0x01010010CA6BBC546423408A30A4D1C2836CFC</vt:lpwstr>
  </property>
</Properties>
</file>